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80" r:id="rId2"/>
    <p:sldId id="285" r:id="rId3"/>
    <p:sldId id="363" r:id="rId4"/>
    <p:sldId id="386" r:id="rId5"/>
    <p:sldId id="379" r:id="rId6"/>
    <p:sldId id="410" r:id="rId7"/>
    <p:sldId id="411" r:id="rId8"/>
    <p:sldId id="370" r:id="rId9"/>
    <p:sldId id="412" r:id="rId10"/>
    <p:sldId id="413" r:id="rId11"/>
    <p:sldId id="414" r:id="rId12"/>
    <p:sldId id="415" r:id="rId13"/>
    <p:sldId id="275" r:id="rId14"/>
  </p:sldIdLst>
  <p:sldSz cx="9144000" cy="5143500" type="screen16x9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4C52"/>
    <a:srgbClr val="ECECEC"/>
    <a:srgbClr val="8B8B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4" autoAdjust="0"/>
    <p:restoredTop sz="86770" autoAdjust="0"/>
  </p:normalViewPr>
  <p:slideViewPr>
    <p:cSldViewPr snapToGrid="0" snapToObjects="1">
      <p:cViewPr varScale="1">
        <p:scale>
          <a:sx n="190" d="100"/>
          <a:sy n="190" d="100"/>
        </p:scale>
        <p:origin x="1820" y="12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854E3-1497-0744-B040-5DF6365302EA}" type="datetimeFigureOut">
              <a:rPr lang="fr-FR" smtClean="0"/>
              <a:t>26/04/2018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3ACB88-655A-8D4C-8CE5-2E237B6CFA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33158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E22894-B65C-E342-8D31-57D034836A37}" type="datetimeFigureOut">
              <a:rPr lang="fr-FR" smtClean="0"/>
              <a:t>26/04/2018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15FA4-1F4D-404B-A8E0-BB6BD6487B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3909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15FA4-1F4D-404B-A8E0-BB6BD6487BB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7829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pour une image  5" descr="imag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2769394"/>
          </a:xfrm>
          <a:prstGeom prst="rect">
            <a:avLst/>
          </a:prstGeom>
        </p:spPr>
      </p:pic>
      <p:sp>
        <p:nvSpPr>
          <p:cNvPr id="14" name="Espace réservé du texte 13"/>
          <p:cNvSpPr>
            <a:spLocks noGrp="1"/>
          </p:cNvSpPr>
          <p:nvPr>
            <p:ph type="body" sz="quarter" idx="15" hasCustomPrompt="1"/>
          </p:nvPr>
        </p:nvSpPr>
        <p:spPr>
          <a:xfrm>
            <a:off x="388939" y="3169052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  <p:sp>
        <p:nvSpPr>
          <p:cNvPr id="5" name="Espace réservé du texte 13"/>
          <p:cNvSpPr>
            <a:spLocks noGrp="1"/>
          </p:cNvSpPr>
          <p:nvPr>
            <p:ph type="body" sz="quarter" idx="16" hasCustomPrompt="1"/>
          </p:nvPr>
        </p:nvSpPr>
        <p:spPr>
          <a:xfrm>
            <a:off x="388939" y="3549382"/>
            <a:ext cx="8366125" cy="839546"/>
          </a:xfrm>
        </p:spPr>
        <p:txBody>
          <a:bodyPr/>
          <a:lstStyle>
            <a:lvl1pPr algn="ctr">
              <a:lnSpc>
                <a:spcPts val="3200"/>
              </a:lnSpc>
              <a:spcAft>
                <a:spcPts val="0"/>
              </a:spcAft>
              <a:defRPr sz="3400" b="1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Titre de la présentation</a:t>
            </a:r>
            <a:br>
              <a:rPr lang="fr-FR" dirty="0" smtClean="0"/>
            </a:br>
            <a:r>
              <a:rPr lang="fr-FR" dirty="0" smtClean="0"/>
              <a:t>sur deux lignes</a:t>
            </a:r>
            <a:endParaRPr lang="fr-FR" dirty="0"/>
          </a:p>
        </p:txBody>
      </p:sp>
      <p:sp>
        <p:nvSpPr>
          <p:cNvPr id="7" name="Espace réservé du texte 13"/>
          <p:cNvSpPr>
            <a:spLocks noGrp="1"/>
          </p:cNvSpPr>
          <p:nvPr>
            <p:ph type="body" sz="quarter" idx="17" hasCustomPrompt="1"/>
          </p:nvPr>
        </p:nvSpPr>
        <p:spPr>
          <a:xfrm>
            <a:off x="388939" y="4534510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Auteur</a:t>
            </a:r>
            <a:endParaRPr lang="fr-FR" dirty="0"/>
          </a:p>
        </p:txBody>
      </p:sp>
      <p:pic>
        <p:nvPicPr>
          <p:cNvPr id="9" name="Image 8" descr="RTE_LogoSeul_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8" y="320675"/>
            <a:ext cx="1296988" cy="129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63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94612" y="1630545"/>
            <a:ext cx="8092188" cy="595035"/>
          </a:xfrm>
        </p:spPr>
        <p:txBody>
          <a:bodyPr/>
          <a:lstStyle>
            <a:lvl1pPr>
              <a:lnSpc>
                <a:spcPts val="1500"/>
              </a:lnSpc>
              <a:spcAft>
                <a:spcPts val="200"/>
              </a:spcAft>
              <a:defRPr lang="fr-FR" sz="1400" smtClean="0"/>
            </a:lvl1pPr>
            <a:lvl2pPr>
              <a:spcAft>
                <a:spcPts val="1200"/>
              </a:spcAft>
              <a:defRPr sz="1200"/>
            </a:lvl2pPr>
          </a:lstStyle>
          <a:p>
            <a:pPr lvl="0"/>
            <a:r>
              <a:rPr lang="fr-FR" dirty="0" smtClean="0"/>
              <a:t>1.</a:t>
            </a:r>
            <a:br>
              <a:rPr lang="fr-FR" dirty="0" smtClean="0"/>
            </a:br>
            <a:r>
              <a:rPr lang="fr-FR" sz="1400" dirty="0" smtClean="0">
                <a:solidFill>
                  <a:prstClr val="black"/>
                </a:solidFill>
                <a:latin typeface="ArialMT"/>
              </a:rPr>
              <a:t>Titre du chapitre</a:t>
            </a:r>
            <a:r>
              <a:rPr lang="fr-FR" dirty="0" smtClean="0"/>
              <a:t> </a:t>
            </a:r>
          </a:p>
          <a:p>
            <a:pPr lvl="1"/>
            <a:r>
              <a:rPr lang="fr-FR" dirty="0" smtClean="0"/>
              <a:t>Titre de sous-chapitre sur une ligne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PROMETHEUS- 04/10/2017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3" hasCustomPrompt="1"/>
          </p:nvPr>
        </p:nvSpPr>
        <p:spPr>
          <a:xfrm>
            <a:off x="594612" y="891259"/>
            <a:ext cx="8092188" cy="400110"/>
          </a:xfrm>
        </p:spPr>
        <p:txBody>
          <a:bodyPr/>
          <a:lstStyle>
            <a:lvl1pPr algn="ctr">
              <a:spcAft>
                <a:spcPts val="800"/>
              </a:spcAft>
              <a:defRPr sz="2600" cap="none"/>
            </a:lvl1pPr>
            <a:lvl2pPr algn="ctr">
              <a:defRPr sz="2400"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Sommaire</a:t>
            </a:r>
          </a:p>
        </p:txBody>
      </p:sp>
      <p:pic>
        <p:nvPicPr>
          <p:cNvPr id="15" name="Image 14" descr="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103" y="402035"/>
            <a:ext cx="443206" cy="431334"/>
          </a:xfrm>
          <a:prstGeom prst="rect">
            <a:avLst/>
          </a:prstGeom>
        </p:spPr>
      </p:pic>
      <p:pic>
        <p:nvPicPr>
          <p:cNvPr id="9" name="Image 8" descr="RTE_LogoSeul_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75" y="115839"/>
            <a:ext cx="735508" cy="73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996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ll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" t="5967" r="27803" b="19291"/>
          <a:stretch/>
        </p:blipFill>
        <p:spPr>
          <a:xfrm>
            <a:off x="-1" y="-1"/>
            <a:ext cx="9144001" cy="5143501"/>
          </a:xfrm>
          <a:prstGeom prst="rect">
            <a:avLst/>
          </a:prstGeom>
        </p:spPr>
      </p:pic>
      <p:pic>
        <p:nvPicPr>
          <p:cNvPr id="6" name="Image 5" descr="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618" y="1856869"/>
            <a:ext cx="579967" cy="579967"/>
          </a:xfrm>
          <a:prstGeom prst="rect">
            <a:avLst/>
          </a:prstGeom>
        </p:spPr>
      </p:pic>
      <p:sp>
        <p:nvSpPr>
          <p:cNvPr id="7" name="Ellipse 6"/>
          <p:cNvSpPr/>
          <p:nvPr userDrawn="1"/>
        </p:nvSpPr>
        <p:spPr>
          <a:xfrm>
            <a:off x="4624651" y="1841522"/>
            <a:ext cx="610660" cy="61066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685800" y="2542516"/>
            <a:ext cx="7772400" cy="569387"/>
          </a:xfrm>
        </p:spPr>
        <p:txBody>
          <a:bodyPr/>
          <a:lstStyle>
            <a:lvl1pPr algn="ctr">
              <a:defRPr sz="3700" cap="none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du chapitre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 hasCustomPrompt="1"/>
          </p:nvPr>
        </p:nvSpPr>
        <p:spPr>
          <a:xfrm>
            <a:off x="4591051" y="1998928"/>
            <a:ext cx="677863" cy="292388"/>
          </a:xfrm>
        </p:spPr>
        <p:txBody>
          <a:bodyPr/>
          <a:lstStyle>
            <a:lvl1pPr algn="ctr">
              <a:defRPr sz="1900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 smtClean="0"/>
              <a:t>01</a:t>
            </a:r>
            <a:endParaRPr lang="fr-FR" dirty="0"/>
          </a:p>
        </p:txBody>
      </p:sp>
      <p:sp>
        <p:nvSpPr>
          <p:cNvPr id="19" name="Ellipse 18"/>
          <p:cNvSpPr/>
          <p:nvPr userDrawn="1"/>
        </p:nvSpPr>
        <p:spPr>
          <a:xfrm>
            <a:off x="4507179" y="3253780"/>
            <a:ext cx="129642" cy="129642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9015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ll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" t="5967" r="27803" b="19291"/>
          <a:stretch/>
        </p:blipFill>
        <p:spPr>
          <a:xfrm>
            <a:off x="-1" y="-1"/>
            <a:ext cx="9144001" cy="5143501"/>
          </a:xfrm>
          <a:prstGeom prst="rect">
            <a:avLst/>
          </a:prstGeom>
        </p:spPr>
      </p:pic>
      <p:pic>
        <p:nvPicPr>
          <p:cNvPr id="6" name="Image 5" descr="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618" y="1856869"/>
            <a:ext cx="579967" cy="579967"/>
          </a:xfrm>
          <a:prstGeom prst="rect">
            <a:avLst/>
          </a:prstGeom>
        </p:spPr>
      </p:pic>
      <p:sp>
        <p:nvSpPr>
          <p:cNvPr id="7" name="Ellipse 6"/>
          <p:cNvSpPr/>
          <p:nvPr userDrawn="1"/>
        </p:nvSpPr>
        <p:spPr>
          <a:xfrm>
            <a:off x="4624651" y="1841522"/>
            <a:ext cx="610660" cy="61066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685800" y="2542516"/>
            <a:ext cx="7772400" cy="569387"/>
          </a:xfrm>
        </p:spPr>
        <p:txBody>
          <a:bodyPr/>
          <a:lstStyle>
            <a:lvl1pPr algn="ctr">
              <a:defRPr sz="3700" cap="none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du chapitre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 hasCustomPrompt="1"/>
          </p:nvPr>
        </p:nvSpPr>
        <p:spPr>
          <a:xfrm>
            <a:off x="4591051" y="1998928"/>
            <a:ext cx="677863" cy="292388"/>
          </a:xfrm>
        </p:spPr>
        <p:txBody>
          <a:bodyPr/>
          <a:lstStyle>
            <a:lvl1pPr algn="ctr">
              <a:defRPr sz="1900">
                <a:solidFill>
                  <a:schemeClr val="accent3"/>
                </a:solidFill>
              </a:defRPr>
            </a:lvl1pPr>
          </a:lstStyle>
          <a:p>
            <a:pPr lvl="0"/>
            <a:r>
              <a:rPr lang="fr-FR" dirty="0" smtClean="0"/>
              <a:t>01</a:t>
            </a:r>
            <a:endParaRPr lang="fr-FR" dirty="0"/>
          </a:p>
        </p:txBody>
      </p:sp>
      <p:sp>
        <p:nvSpPr>
          <p:cNvPr id="19" name="Ellipse 18"/>
          <p:cNvSpPr/>
          <p:nvPr userDrawn="1"/>
        </p:nvSpPr>
        <p:spPr>
          <a:xfrm>
            <a:off x="4507179" y="3253780"/>
            <a:ext cx="129642" cy="129642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5702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ll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" t="5967" r="27803" b="19291"/>
          <a:stretch/>
        </p:blipFill>
        <p:spPr>
          <a:xfrm>
            <a:off x="-1" y="-1"/>
            <a:ext cx="9144001" cy="5143501"/>
          </a:xfrm>
          <a:prstGeom prst="rect">
            <a:avLst/>
          </a:prstGeom>
        </p:spPr>
      </p:pic>
      <p:pic>
        <p:nvPicPr>
          <p:cNvPr id="6" name="Image 5" descr="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618" y="1856869"/>
            <a:ext cx="579967" cy="579967"/>
          </a:xfrm>
          <a:prstGeom prst="rect">
            <a:avLst/>
          </a:prstGeom>
        </p:spPr>
      </p:pic>
      <p:sp>
        <p:nvSpPr>
          <p:cNvPr id="7" name="Ellipse 6"/>
          <p:cNvSpPr/>
          <p:nvPr userDrawn="1"/>
        </p:nvSpPr>
        <p:spPr>
          <a:xfrm>
            <a:off x="4624651" y="1841522"/>
            <a:ext cx="610660" cy="61066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685800" y="2542516"/>
            <a:ext cx="7772400" cy="569387"/>
          </a:xfrm>
        </p:spPr>
        <p:txBody>
          <a:bodyPr/>
          <a:lstStyle>
            <a:lvl1pPr algn="ctr">
              <a:defRPr sz="3700" cap="none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du chapitre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 hasCustomPrompt="1"/>
          </p:nvPr>
        </p:nvSpPr>
        <p:spPr>
          <a:xfrm>
            <a:off x="4591051" y="1998928"/>
            <a:ext cx="677863" cy="292388"/>
          </a:xfrm>
        </p:spPr>
        <p:txBody>
          <a:bodyPr/>
          <a:lstStyle>
            <a:lvl1pPr algn="ctr">
              <a:defRPr sz="190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 smtClean="0"/>
              <a:t>01</a:t>
            </a:r>
            <a:endParaRPr lang="fr-FR" dirty="0"/>
          </a:p>
        </p:txBody>
      </p:sp>
      <p:sp>
        <p:nvSpPr>
          <p:cNvPr id="19" name="Ellipse 18"/>
          <p:cNvSpPr/>
          <p:nvPr userDrawn="1"/>
        </p:nvSpPr>
        <p:spPr>
          <a:xfrm>
            <a:off x="4507179" y="3253780"/>
            <a:ext cx="129642" cy="129642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06535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ll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" t="5967" r="27803" b="19291"/>
          <a:stretch/>
        </p:blipFill>
        <p:spPr>
          <a:xfrm>
            <a:off x="-1" y="-1"/>
            <a:ext cx="9144001" cy="5143501"/>
          </a:xfrm>
          <a:prstGeom prst="rect">
            <a:avLst/>
          </a:prstGeom>
        </p:spPr>
      </p:pic>
      <p:pic>
        <p:nvPicPr>
          <p:cNvPr id="6" name="Image 5" descr="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618" y="1856869"/>
            <a:ext cx="579967" cy="579967"/>
          </a:xfrm>
          <a:prstGeom prst="rect">
            <a:avLst/>
          </a:prstGeom>
        </p:spPr>
      </p:pic>
      <p:sp>
        <p:nvSpPr>
          <p:cNvPr id="7" name="Ellipse 6"/>
          <p:cNvSpPr/>
          <p:nvPr userDrawn="1"/>
        </p:nvSpPr>
        <p:spPr>
          <a:xfrm>
            <a:off x="4624651" y="1841522"/>
            <a:ext cx="610660" cy="61066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685800" y="2542516"/>
            <a:ext cx="7772400" cy="569387"/>
          </a:xfrm>
        </p:spPr>
        <p:txBody>
          <a:bodyPr/>
          <a:lstStyle>
            <a:lvl1pPr algn="ctr">
              <a:defRPr sz="3700" cap="none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du chapitre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 hasCustomPrompt="1"/>
          </p:nvPr>
        </p:nvSpPr>
        <p:spPr>
          <a:xfrm>
            <a:off x="4591051" y="1998928"/>
            <a:ext cx="677863" cy="292388"/>
          </a:xfrm>
        </p:spPr>
        <p:txBody>
          <a:bodyPr/>
          <a:lstStyle>
            <a:lvl1pPr algn="ctr">
              <a:defRPr sz="1900">
                <a:solidFill>
                  <a:schemeClr val="accent4"/>
                </a:solidFill>
              </a:defRPr>
            </a:lvl1pPr>
          </a:lstStyle>
          <a:p>
            <a:pPr lvl="0"/>
            <a:r>
              <a:rPr lang="fr-FR" dirty="0" smtClean="0"/>
              <a:t>01</a:t>
            </a:r>
            <a:endParaRPr lang="fr-FR" dirty="0"/>
          </a:p>
        </p:txBody>
      </p:sp>
      <p:sp>
        <p:nvSpPr>
          <p:cNvPr id="19" name="Ellipse 18"/>
          <p:cNvSpPr/>
          <p:nvPr userDrawn="1"/>
        </p:nvSpPr>
        <p:spPr>
          <a:xfrm>
            <a:off x="4507179" y="3253780"/>
            <a:ext cx="129642" cy="129642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09399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5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ll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" t="5967" r="27803" b="19291"/>
          <a:stretch/>
        </p:blipFill>
        <p:spPr>
          <a:xfrm>
            <a:off x="-1" y="-1"/>
            <a:ext cx="9144001" cy="5143501"/>
          </a:xfrm>
          <a:prstGeom prst="rect">
            <a:avLst/>
          </a:prstGeom>
        </p:spPr>
      </p:pic>
      <p:pic>
        <p:nvPicPr>
          <p:cNvPr id="6" name="Image 5" descr="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618" y="1856869"/>
            <a:ext cx="579967" cy="579967"/>
          </a:xfrm>
          <a:prstGeom prst="rect">
            <a:avLst/>
          </a:prstGeom>
        </p:spPr>
      </p:pic>
      <p:sp>
        <p:nvSpPr>
          <p:cNvPr id="7" name="Ellipse 6"/>
          <p:cNvSpPr/>
          <p:nvPr userDrawn="1"/>
        </p:nvSpPr>
        <p:spPr>
          <a:xfrm>
            <a:off x="4624651" y="1841522"/>
            <a:ext cx="610660" cy="61066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685800" y="2542516"/>
            <a:ext cx="7772400" cy="569387"/>
          </a:xfrm>
        </p:spPr>
        <p:txBody>
          <a:bodyPr/>
          <a:lstStyle>
            <a:lvl1pPr algn="ctr">
              <a:defRPr sz="3700" cap="none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du chapitre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 hasCustomPrompt="1"/>
          </p:nvPr>
        </p:nvSpPr>
        <p:spPr>
          <a:xfrm>
            <a:off x="4591051" y="1998928"/>
            <a:ext cx="677863" cy="292388"/>
          </a:xfrm>
        </p:spPr>
        <p:txBody>
          <a:bodyPr/>
          <a:lstStyle>
            <a:lvl1pPr algn="ctr">
              <a:defRPr sz="1900">
                <a:solidFill>
                  <a:schemeClr val="accent5"/>
                </a:solidFill>
              </a:defRPr>
            </a:lvl1pPr>
          </a:lstStyle>
          <a:p>
            <a:pPr lvl="0"/>
            <a:r>
              <a:rPr lang="fr-FR" dirty="0" smtClean="0"/>
              <a:t>01</a:t>
            </a:r>
            <a:endParaRPr lang="fr-FR" dirty="0"/>
          </a:p>
        </p:txBody>
      </p:sp>
      <p:sp>
        <p:nvSpPr>
          <p:cNvPr id="19" name="Ellipse 18"/>
          <p:cNvSpPr/>
          <p:nvPr userDrawn="1"/>
        </p:nvSpPr>
        <p:spPr>
          <a:xfrm>
            <a:off x="4507179" y="3253780"/>
            <a:ext cx="129642" cy="129642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739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ll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" t="5967" r="27803" b="19291"/>
          <a:stretch/>
        </p:blipFill>
        <p:spPr>
          <a:xfrm>
            <a:off x="-1" y="-1"/>
            <a:ext cx="9144001" cy="5143501"/>
          </a:xfrm>
          <a:prstGeom prst="rect">
            <a:avLst/>
          </a:prstGeom>
        </p:spPr>
      </p:pic>
      <p:pic>
        <p:nvPicPr>
          <p:cNvPr id="6" name="Image 5" descr="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618" y="1856869"/>
            <a:ext cx="579967" cy="579967"/>
          </a:xfrm>
          <a:prstGeom prst="rect">
            <a:avLst/>
          </a:prstGeom>
        </p:spPr>
      </p:pic>
      <p:sp>
        <p:nvSpPr>
          <p:cNvPr id="7" name="Ellipse 6"/>
          <p:cNvSpPr/>
          <p:nvPr userDrawn="1"/>
        </p:nvSpPr>
        <p:spPr>
          <a:xfrm>
            <a:off x="4624651" y="1841522"/>
            <a:ext cx="610660" cy="61066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685800" y="2542516"/>
            <a:ext cx="7772400" cy="569387"/>
          </a:xfrm>
        </p:spPr>
        <p:txBody>
          <a:bodyPr/>
          <a:lstStyle>
            <a:lvl1pPr algn="ctr">
              <a:defRPr sz="3700" cap="none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du chapitre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 hasCustomPrompt="1"/>
          </p:nvPr>
        </p:nvSpPr>
        <p:spPr>
          <a:xfrm>
            <a:off x="4591051" y="1998928"/>
            <a:ext cx="677863" cy="292388"/>
          </a:xfrm>
        </p:spPr>
        <p:txBody>
          <a:bodyPr/>
          <a:lstStyle>
            <a:lvl1pPr algn="ctr">
              <a:defRPr sz="1900">
                <a:solidFill>
                  <a:schemeClr val="accent6"/>
                </a:solidFill>
              </a:defRPr>
            </a:lvl1pPr>
          </a:lstStyle>
          <a:p>
            <a:pPr lvl="0"/>
            <a:r>
              <a:rPr lang="fr-FR" dirty="0" smtClean="0"/>
              <a:t>01</a:t>
            </a:r>
            <a:endParaRPr lang="fr-FR" dirty="0"/>
          </a:p>
        </p:txBody>
      </p:sp>
      <p:sp>
        <p:nvSpPr>
          <p:cNvPr id="19" name="Ellipse 18"/>
          <p:cNvSpPr/>
          <p:nvPr userDrawn="1"/>
        </p:nvSpPr>
        <p:spPr>
          <a:xfrm>
            <a:off x="4507179" y="3253780"/>
            <a:ext cx="129642" cy="129642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19553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-chapitr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" y="-1"/>
            <a:ext cx="9143539" cy="5143501"/>
          </a:xfrm>
          <a:prstGeom prst="rect">
            <a:avLst/>
          </a:prstGeom>
        </p:spPr>
      </p:pic>
      <p:sp>
        <p:nvSpPr>
          <p:cNvPr id="7" name="Ellipse 6"/>
          <p:cNvSpPr/>
          <p:nvPr userDrawn="1"/>
        </p:nvSpPr>
        <p:spPr>
          <a:xfrm>
            <a:off x="1129611" y="1931856"/>
            <a:ext cx="1105984" cy="110598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600960" y="2230933"/>
            <a:ext cx="5857240" cy="507831"/>
          </a:xfrm>
        </p:spPr>
        <p:txBody>
          <a:bodyPr/>
          <a:lstStyle>
            <a:lvl1pPr algn="l">
              <a:defRPr sz="3300" cap="none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du sous-chapitre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29612" y="2254016"/>
            <a:ext cx="1098342" cy="461665"/>
          </a:xfrm>
        </p:spPr>
        <p:txBody>
          <a:bodyPr/>
          <a:lstStyle>
            <a:lvl1pPr algn="ctr">
              <a:defRPr sz="3000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 smtClean="0"/>
              <a:t>01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65836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-chapitr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" y="-1"/>
            <a:ext cx="9143539" cy="5143501"/>
          </a:xfrm>
          <a:prstGeom prst="rect">
            <a:avLst/>
          </a:prstGeom>
        </p:spPr>
      </p:pic>
      <p:sp>
        <p:nvSpPr>
          <p:cNvPr id="7" name="Ellipse 6"/>
          <p:cNvSpPr/>
          <p:nvPr userDrawn="1"/>
        </p:nvSpPr>
        <p:spPr>
          <a:xfrm>
            <a:off x="1129611" y="1931856"/>
            <a:ext cx="1105984" cy="110598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600960" y="2230933"/>
            <a:ext cx="5857240" cy="507831"/>
          </a:xfrm>
        </p:spPr>
        <p:txBody>
          <a:bodyPr/>
          <a:lstStyle>
            <a:lvl1pPr algn="l">
              <a:defRPr sz="3300" cap="none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du sous-chapitre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29612" y="2254016"/>
            <a:ext cx="1098342" cy="461665"/>
          </a:xfrm>
        </p:spPr>
        <p:txBody>
          <a:bodyPr/>
          <a:lstStyle>
            <a:lvl1pPr algn="ctr">
              <a:defRPr sz="3000">
                <a:solidFill>
                  <a:schemeClr val="accent3"/>
                </a:solidFill>
              </a:defRPr>
            </a:lvl1pPr>
          </a:lstStyle>
          <a:p>
            <a:pPr lvl="0"/>
            <a:r>
              <a:rPr lang="fr-FR" dirty="0" smtClean="0"/>
              <a:t>01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05652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-chapitr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" y="-1"/>
            <a:ext cx="9143539" cy="5143501"/>
          </a:xfrm>
          <a:prstGeom prst="rect">
            <a:avLst/>
          </a:prstGeom>
        </p:spPr>
      </p:pic>
      <p:sp>
        <p:nvSpPr>
          <p:cNvPr id="7" name="Ellipse 6"/>
          <p:cNvSpPr/>
          <p:nvPr userDrawn="1"/>
        </p:nvSpPr>
        <p:spPr>
          <a:xfrm>
            <a:off x="1129611" y="1931856"/>
            <a:ext cx="1105984" cy="110598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600960" y="2230933"/>
            <a:ext cx="5857240" cy="507831"/>
          </a:xfrm>
        </p:spPr>
        <p:txBody>
          <a:bodyPr/>
          <a:lstStyle>
            <a:lvl1pPr algn="l">
              <a:defRPr sz="3300" cap="none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du sous-chapitre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29612" y="2254016"/>
            <a:ext cx="1098342" cy="461665"/>
          </a:xfrm>
        </p:spPr>
        <p:txBody>
          <a:bodyPr/>
          <a:lstStyle>
            <a:lvl1pPr algn="ctr"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 smtClean="0"/>
              <a:t>01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4392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60721rte_albertville292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2769394"/>
          </a:xfrm>
          <a:prstGeom prst="rect">
            <a:avLst/>
          </a:prstGeom>
        </p:spPr>
      </p:pic>
      <p:sp>
        <p:nvSpPr>
          <p:cNvPr id="14" name="Espace réservé du texte 13"/>
          <p:cNvSpPr>
            <a:spLocks noGrp="1"/>
          </p:cNvSpPr>
          <p:nvPr>
            <p:ph type="body" sz="quarter" idx="15" hasCustomPrompt="1"/>
          </p:nvPr>
        </p:nvSpPr>
        <p:spPr>
          <a:xfrm>
            <a:off x="388939" y="3169052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  <p:sp>
        <p:nvSpPr>
          <p:cNvPr id="5" name="Espace réservé du texte 13"/>
          <p:cNvSpPr>
            <a:spLocks noGrp="1"/>
          </p:cNvSpPr>
          <p:nvPr>
            <p:ph type="body" sz="quarter" idx="16" hasCustomPrompt="1"/>
          </p:nvPr>
        </p:nvSpPr>
        <p:spPr>
          <a:xfrm>
            <a:off x="388939" y="3549382"/>
            <a:ext cx="8366125" cy="839546"/>
          </a:xfrm>
        </p:spPr>
        <p:txBody>
          <a:bodyPr/>
          <a:lstStyle>
            <a:lvl1pPr algn="ctr">
              <a:lnSpc>
                <a:spcPts val="3200"/>
              </a:lnSpc>
              <a:spcAft>
                <a:spcPts val="0"/>
              </a:spcAft>
              <a:defRPr sz="3400" b="1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Titre de la présentation</a:t>
            </a:r>
            <a:br>
              <a:rPr lang="fr-FR" dirty="0" smtClean="0"/>
            </a:br>
            <a:r>
              <a:rPr lang="fr-FR" dirty="0" smtClean="0"/>
              <a:t>sur deux lignes</a:t>
            </a:r>
            <a:endParaRPr lang="fr-FR" dirty="0"/>
          </a:p>
        </p:txBody>
      </p:sp>
      <p:sp>
        <p:nvSpPr>
          <p:cNvPr id="7" name="Espace réservé du texte 13"/>
          <p:cNvSpPr>
            <a:spLocks noGrp="1"/>
          </p:cNvSpPr>
          <p:nvPr>
            <p:ph type="body" sz="quarter" idx="17" hasCustomPrompt="1"/>
          </p:nvPr>
        </p:nvSpPr>
        <p:spPr>
          <a:xfrm>
            <a:off x="388939" y="4534510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Auteur</a:t>
            </a:r>
            <a:endParaRPr lang="fr-FR" dirty="0"/>
          </a:p>
        </p:txBody>
      </p:sp>
      <p:pic>
        <p:nvPicPr>
          <p:cNvPr id="9" name="Image 8" descr="RTE_LogoSeul_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8" y="320675"/>
            <a:ext cx="1296988" cy="129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133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-chapitre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" y="-1"/>
            <a:ext cx="9143539" cy="5143501"/>
          </a:xfrm>
          <a:prstGeom prst="rect">
            <a:avLst/>
          </a:prstGeom>
        </p:spPr>
      </p:pic>
      <p:sp>
        <p:nvSpPr>
          <p:cNvPr id="7" name="Ellipse 6"/>
          <p:cNvSpPr/>
          <p:nvPr userDrawn="1"/>
        </p:nvSpPr>
        <p:spPr>
          <a:xfrm>
            <a:off x="1129611" y="1931856"/>
            <a:ext cx="1105984" cy="110598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600960" y="2230933"/>
            <a:ext cx="5857240" cy="507831"/>
          </a:xfrm>
        </p:spPr>
        <p:txBody>
          <a:bodyPr/>
          <a:lstStyle>
            <a:lvl1pPr algn="l">
              <a:defRPr sz="3300" cap="none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du sous-chapitre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29612" y="2254016"/>
            <a:ext cx="1098342" cy="461665"/>
          </a:xfrm>
        </p:spPr>
        <p:txBody>
          <a:bodyPr/>
          <a:lstStyle>
            <a:lvl1pPr algn="ctr">
              <a:defRPr sz="3000">
                <a:solidFill>
                  <a:schemeClr val="accent4"/>
                </a:solidFill>
              </a:defRPr>
            </a:lvl1pPr>
          </a:lstStyle>
          <a:p>
            <a:pPr lvl="0"/>
            <a:r>
              <a:rPr lang="fr-FR" dirty="0" smtClean="0"/>
              <a:t>01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33392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-chapitre 5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" y="-1"/>
            <a:ext cx="9143539" cy="5143501"/>
          </a:xfrm>
          <a:prstGeom prst="rect">
            <a:avLst/>
          </a:prstGeom>
        </p:spPr>
      </p:pic>
      <p:sp>
        <p:nvSpPr>
          <p:cNvPr id="7" name="Ellipse 6"/>
          <p:cNvSpPr/>
          <p:nvPr userDrawn="1"/>
        </p:nvSpPr>
        <p:spPr>
          <a:xfrm>
            <a:off x="1129611" y="1931856"/>
            <a:ext cx="1105984" cy="110598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600960" y="2230933"/>
            <a:ext cx="5857240" cy="507831"/>
          </a:xfrm>
        </p:spPr>
        <p:txBody>
          <a:bodyPr/>
          <a:lstStyle>
            <a:lvl1pPr algn="l">
              <a:defRPr sz="3300" cap="none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du sous-chapitre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29612" y="2254016"/>
            <a:ext cx="1098342" cy="461665"/>
          </a:xfrm>
        </p:spPr>
        <p:txBody>
          <a:bodyPr/>
          <a:lstStyle>
            <a:lvl1pPr algn="ctr">
              <a:defRPr sz="3000">
                <a:solidFill>
                  <a:schemeClr val="accent5"/>
                </a:solidFill>
              </a:defRPr>
            </a:lvl1pPr>
          </a:lstStyle>
          <a:p>
            <a:pPr lvl="0"/>
            <a:r>
              <a:rPr lang="fr-FR" dirty="0" smtClean="0"/>
              <a:t>01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59128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-chapitre 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" y="-1"/>
            <a:ext cx="9143539" cy="5143501"/>
          </a:xfrm>
          <a:prstGeom prst="rect">
            <a:avLst/>
          </a:prstGeom>
        </p:spPr>
      </p:pic>
      <p:sp>
        <p:nvSpPr>
          <p:cNvPr id="7" name="Ellipse 6"/>
          <p:cNvSpPr/>
          <p:nvPr userDrawn="1"/>
        </p:nvSpPr>
        <p:spPr>
          <a:xfrm>
            <a:off x="1129611" y="1931856"/>
            <a:ext cx="1105984" cy="110598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600960" y="2230933"/>
            <a:ext cx="5857240" cy="507831"/>
          </a:xfrm>
        </p:spPr>
        <p:txBody>
          <a:bodyPr/>
          <a:lstStyle>
            <a:lvl1pPr algn="l">
              <a:defRPr sz="3300" cap="none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du sous-chapitre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29612" y="2254016"/>
            <a:ext cx="1098342" cy="461665"/>
          </a:xfrm>
        </p:spPr>
        <p:txBody>
          <a:bodyPr/>
          <a:lstStyle>
            <a:lvl1pPr algn="ctr">
              <a:defRPr sz="3000">
                <a:solidFill>
                  <a:schemeClr val="accent6"/>
                </a:solidFill>
              </a:defRPr>
            </a:lvl1pPr>
          </a:lstStyle>
          <a:p>
            <a:pPr lvl="0"/>
            <a:r>
              <a:rPr lang="fr-FR" dirty="0" smtClean="0"/>
              <a:t>01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15968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94612" y="1585533"/>
            <a:ext cx="8092188" cy="1815882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PROMETHEUS- 04/10/2017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3" hasCustomPrompt="1"/>
          </p:nvPr>
        </p:nvSpPr>
        <p:spPr>
          <a:xfrm>
            <a:off x="594612" y="363366"/>
            <a:ext cx="8092188" cy="400110"/>
          </a:xfrm>
        </p:spPr>
        <p:txBody>
          <a:bodyPr/>
          <a:lstStyle>
            <a:lvl1pPr algn="ctr">
              <a:spcAft>
                <a:spcPts val="800"/>
              </a:spcAft>
              <a:defRPr sz="2600" cap="none"/>
            </a:lvl1pPr>
            <a:lvl2pPr algn="ctr">
              <a:defRPr sz="2400">
                <a:solidFill>
                  <a:srgbClr val="574C52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Titre de la </a:t>
            </a:r>
            <a:r>
              <a:rPr lang="fr-FR" dirty="0" err="1" smtClean="0"/>
              <a:t>slide</a:t>
            </a:r>
            <a:endParaRPr lang="fr-FR" dirty="0"/>
          </a:p>
        </p:txBody>
      </p:sp>
      <p:pic>
        <p:nvPicPr>
          <p:cNvPr id="8" name="Image 7" descr="RTE_LogoSeul_RV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75" y="115839"/>
            <a:ext cx="735508" cy="735508"/>
          </a:xfrm>
          <a:prstGeom prst="rect">
            <a:avLst/>
          </a:prstGeom>
        </p:spPr>
      </p:pic>
      <p:sp>
        <p:nvSpPr>
          <p:cNvPr id="7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594612" y="858850"/>
            <a:ext cx="8092188" cy="369332"/>
          </a:xfrm>
        </p:spPr>
        <p:txBody>
          <a:bodyPr/>
          <a:lstStyle>
            <a:lvl1pPr algn="ctr">
              <a:spcAft>
                <a:spcPts val="800"/>
              </a:spcAft>
              <a:defRPr sz="2400" b="0" cap="none">
                <a:solidFill>
                  <a:srgbClr val="574C52"/>
                </a:solidFill>
              </a:defRPr>
            </a:lvl1pPr>
            <a:lvl2pPr algn="ctr">
              <a:defRPr sz="2400">
                <a:solidFill>
                  <a:srgbClr val="574C52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21806870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  3"/>
          <p:cNvSpPr>
            <a:spLocks noGrp="1"/>
          </p:cNvSpPr>
          <p:nvPr>
            <p:ph type="pic" sz="quarter" idx="14"/>
          </p:nvPr>
        </p:nvSpPr>
        <p:spPr>
          <a:xfrm>
            <a:off x="5492750" y="1625600"/>
            <a:ext cx="3194050" cy="1492250"/>
          </a:xfrm>
        </p:spPr>
        <p:txBody>
          <a:bodyPr>
            <a:noAutofit/>
          </a:bodyPr>
          <a:lstStyle>
            <a:lvl1pPr>
              <a:defRPr sz="1000"/>
            </a:lvl1pPr>
          </a:lstStyle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94612" y="1585533"/>
            <a:ext cx="4526028" cy="1815882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PROMETHEUS- 04/10/2017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 descr="RTE_LogoSeul_RV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75" y="115839"/>
            <a:ext cx="735508" cy="735508"/>
          </a:xfrm>
          <a:prstGeom prst="rect">
            <a:avLst/>
          </a:prstGeom>
        </p:spPr>
      </p:pic>
      <p:sp>
        <p:nvSpPr>
          <p:cNvPr id="11" name="Espace réservé du tableau 10"/>
          <p:cNvSpPr>
            <a:spLocks noGrp="1"/>
          </p:cNvSpPr>
          <p:nvPr>
            <p:ph type="tbl" sz="quarter" idx="15"/>
          </p:nvPr>
        </p:nvSpPr>
        <p:spPr>
          <a:xfrm>
            <a:off x="5492751" y="3311525"/>
            <a:ext cx="3194050" cy="1200150"/>
          </a:xfrm>
        </p:spPr>
        <p:txBody>
          <a:bodyPr>
            <a:noAutofit/>
          </a:bodyPr>
          <a:lstStyle>
            <a:lvl1pPr>
              <a:defRPr sz="1000"/>
            </a:lvl1pPr>
          </a:lstStyle>
          <a:p>
            <a:endParaRPr lang="fr-FR"/>
          </a:p>
        </p:txBody>
      </p:sp>
      <p:sp>
        <p:nvSpPr>
          <p:cNvPr id="9" name="Espace réservé du texte 9"/>
          <p:cNvSpPr>
            <a:spLocks noGrp="1"/>
          </p:cNvSpPr>
          <p:nvPr>
            <p:ph type="body" sz="quarter" idx="13" hasCustomPrompt="1"/>
          </p:nvPr>
        </p:nvSpPr>
        <p:spPr>
          <a:xfrm>
            <a:off x="594612" y="363366"/>
            <a:ext cx="8092188" cy="400110"/>
          </a:xfrm>
        </p:spPr>
        <p:txBody>
          <a:bodyPr/>
          <a:lstStyle>
            <a:lvl1pPr algn="ctr">
              <a:spcAft>
                <a:spcPts val="800"/>
              </a:spcAft>
              <a:defRPr sz="2600" cap="none"/>
            </a:lvl1pPr>
            <a:lvl2pPr algn="ctr">
              <a:defRPr sz="2400">
                <a:solidFill>
                  <a:srgbClr val="574C52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Titre de la </a:t>
            </a:r>
            <a:r>
              <a:rPr lang="fr-FR" dirty="0" err="1" smtClean="0"/>
              <a:t>slide</a:t>
            </a:r>
            <a:endParaRPr lang="fr-FR" dirty="0"/>
          </a:p>
        </p:txBody>
      </p:sp>
      <p:sp>
        <p:nvSpPr>
          <p:cNvPr id="12" name="Espace réservé du texte 9"/>
          <p:cNvSpPr>
            <a:spLocks noGrp="1"/>
          </p:cNvSpPr>
          <p:nvPr>
            <p:ph type="body" sz="quarter" idx="16" hasCustomPrompt="1"/>
          </p:nvPr>
        </p:nvSpPr>
        <p:spPr>
          <a:xfrm>
            <a:off x="594612" y="858850"/>
            <a:ext cx="8092188" cy="369332"/>
          </a:xfrm>
        </p:spPr>
        <p:txBody>
          <a:bodyPr/>
          <a:lstStyle>
            <a:lvl1pPr algn="ctr">
              <a:spcAft>
                <a:spcPts val="800"/>
              </a:spcAft>
              <a:defRPr sz="2400" b="0" cap="none">
                <a:solidFill>
                  <a:srgbClr val="574C52"/>
                </a:solidFill>
              </a:defRPr>
            </a:lvl1pPr>
            <a:lvl2pPr algn="ctr">
              <a:defRPr sz="2400">
                <a:solidFill>
                  <a:srgbClr val="574C52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42492573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17"/>
          <p:cNvSpPr txBox="1"/>
          <p:nvPr userDrawn="1"/>
        </p:nvSpPr>
        <p:spPr>
          <a:xfrm>
            <a:off x="3685815" y="1110774"/>
            <a:ext cx="1772236" cy="1864462"/>
          </a:xfrm>
          <a:prstGeom prst="rect">
            <a:avLst/>
          </a:prstGeom>
          <a:solidFill>
            <a:srgbClr val="00A6D9"/>
          </a:solidFill>
        </p:spPr>
        <p:txBody>
          <a:bodyPr wrap="square" rtlCol="0" anchor="ctr" anchorCtr="0">
            <a:noAutofit/>
          </a:bodyPr>
          <a:lstStyle/>
          <a:p>
            <a:pPr algn="ctr"/>
            <a:endParaRPr lang="fr-FR" sz="10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pic>
        <p:nvPicPr>
          <p:cNvPr id="19" name="Image 18" descr="a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505" y="924168"/>
            <a:ext cx="2118856" cy="2232190"/>
          </a:xfrm>
          <a:prstGeom prst="rect">
            <a:avLst/>
          </a:prstGeom>
        </p:spPr>
      </p:pic>
      <p:sp>
        <p:nvSpPr>
          <p:cNvPr id="20" name="ZoneTexte 19"/>
          <p:cNvSpPr txBox="1"/>
          <p:nvPr userDrawn="1"/>
        </p:nvSpPr>
        <p:spPr>
          <a:xfrm>
            <a:off x="6321470" y="1110774"/>
            <a:ext cx="1772236" cy="1864462"/>
          </a:xfrm>
          <a:prstGeom prst="rect">
            <a:avLst/>
          </a:prstGeom>
          <a:solidFill>
            <a:srgbClr val="ECECEC"/>
          </a:solidFill>
        </p:spPr>
        <p:txBody>
          <a:bodyPr wrap="square" rtlCol="0" anchor="ctr" anchorCtr="0">
            <a:noAutofit/>
          </a:bodyPr>
          <a:lstStyle/>
          <a:p>
            <a:pPr algn="ctr"/>
            <a:endParaRPr lang="fr-FR" sz="1000" dirty="0">
              <a:solidFill>
                <a:srgbClr val="000000"/>
              </a:solidFill>
              <a:latin typeface="Verdana"/>
              <a:cs typeface="Verdana"/>
            </a:endParaRPr>
          </a:p>
        </p:txBody>
      </p:sp>
      <p:pic>
        <p:nvPicPr>
          <p:cNvPr id="21" name="Image 20" descr="a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271" y="924168"/>
            <a:ext cx="2118856" cy="2232190"/>
          </a:xfrm>
          <a:prstGeom prst="rect">
            <a:avLst/>
          </a:prstGeom>
        </p:spPr>
      </p:pic>
      <p:sp>
        <p:nvSpPr>
          <p:cNvPr id="22" name="ZoneTexte 21"/>
          <p:cNvSpPr txBox="1"/>
          <p:nvPr userDrawn="1"/>
        </p:nvSpPr>
        <p:spPr>
          <a:xfrm>
            <a:off x="1047938" y="1110774"/>
            <a:ext cx="1772236" cy="1864462"/>
          </a:xfrm>
          <a:prstGeom prst="rect">
            <a:avLst/>
          </a:prstGeom>
          <a:solidFill>
            <a:srgbClr val="8B8B8A"/>
          </a:solidFill>
        </p:spPr>
        <p:txBody>
          <a:bodyPr wrap="square" rtlCol="0" anchor="ctr" anchorCtr="0">
            <a:noAutofit/>
          </a:bodyPr>
          <a:lstStyle/>
          <a:p>
            <a:pPr algn="ctr"/>
            <a:endParaRPr lang="fr-FR" sz="10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pic>
        <p:nvPicPr>
          <p:cNvPr id="23" name="Image 22" descr="a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39" y="924168"/>
            <a:ext cx="2118856" cy="2232190"/>
          </a:xfrm>
          <a:prstGeom prst="rect">
            <a:avLst/>
          </a:prstGeom>
        </p:spPr>
      </p:pic>
      <p:pic>
        <p:nvPicPr>
          <p:cNvPr id="24" name="Image 23" descr="fl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889" y="1939962"/>
            <a:ext cx="211322" cy="199662"/>
          </a:xfrm>
          <a:prstGeom prst="rect">
            <a:avLst/>
          </a:prstGeom>
        </p:spPr>
      </p:pic>
      <p:pic>
        <p:nvPicPr>
          <p:cNvPr id="25" name="Image 24" descr="fl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655" y="1939962"/>
            <a:ext cx="211322" cy="199662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4514499"/>
            <a:ext cx="9144000" cy="629002"/>
          </a:xfrm>
          <a:prstGeom prst="rect">
            <a:avLst/>
          </a:prstGeom>
          <a:solidFill>
            <a:srgbClr val="00A6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-1" y="3318934"/>
            <a:ext cx="9144002" cy="1297518"/>
          </a:xfrm>
          <a:solidFill>
            <a:srgbClr val="00A6D9"/>
          </a:solidFill>
        </p:spPr>
        <p:txBody>
          <a:bodyPr lIns="720000" rIns="720000" anchor="b" anchorCtr="0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600" b="0" cap="none">
                <a:solidFill>
                  <a:schemeClr val="bg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 smtClean="0"/>
              <a:t>Cliquez pour modifier les styles du texte du </a:t>
            </a:r>
            <a:r>
              <a:rPr lang="fr-FR" dirty="0" err="1" smtClean="0"/>
              <a:t>masqueCliquez</a:t>
            </a:r>
            <a:r>
              <a:rPr lang="fr-FR" dirty="0" smtClean="0"/>
              <a:t> pour modifier les styles du texte du masque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Titre de la présentation - date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9894E3C-CCE6-F242-84E3-BCBDD257A1E1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8" name="Image 7" descr="RTE_LogoSeul_RV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75" y="115839"/>
            <a:ext cx="735508" cy="735508"/>
          </a:xfrm>
          <a:prstGeom prst="rect">
            <a:avLst/>
          </a:prstGeom>
        </p:spPr>
      </p:pic>
      <p:sp>
        <p:nvSpPr>
          <p:cNvPr id="4" name="Espace réservé du texte 3"/>
          <p:cNvSpPr>
            <a:spLocks noGrp="1"/>
          </p:cNvSpPr>
          <p:nvPr>
            <p:ph type="body" sz="quarter" idx="14" hasCustomPrompt="1"/>
          </p:nvPr>
        </p:nvSpPr>
        <p:spPr>
          <a:xfrm>
            <a:off x="1168400" y="1975576"/>
            <a:ext cx="1503680" cy="153888"/>
          </a:xfrm>
        </p:spPr>
        <p:txBody>
          <a:bodyPr anchor="ctr" anchorCtr="0"/>
          <a:lstStyle>
            <a:lvl1pPr algn="ctr">
              <a:defRPr sz="10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r-FR" dirty="0" smtClean="0"/>
              <a:t>Étape</a:t>
            </a:r>
            <a:endParaRPr lang="fr-FR" dirty="0"/>
          </a:p>
        </p:txBody>
      </p:sp>
      <p:sp>
        <p:nvSpPr>
          <p:cNvPr id="26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3811280" y="1975576"/>
            <a:ext cx="1503680" cy="153888"/>
          </a:xfrm>
        </p:spPr>
        <p:txBody>
          <a:bodyPr anchor="ctr" anchorCtr="0"/>
          <a:lstStyle>
            <a:lvl1pPr algn="ctr">
              <a:defRPr sz="10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r-FR" dirty="0" smtClean="0"/>
              <a:t>Étape</a:t>
            </a:r>
            <a:endParaRPr lang="fr-FR" dirty="0"/>
          </a:p>
        </p:txBody>
      </p:sp>
      <p:sp>
        <p:nvSpPr>
          <p:cNvPr id="27" name="Espace réservé du texte 3"/>
          <p:cNvSpPr>
            <a:spLocks noGrp="1"/>
          </p:cNvSpPr>
          <p:nvPr>
            <p:ph type="body" sz="quarter" idx="16" hasCustomPrompt="1"/>
          </p:nvPr>
        </p:nvSpPr>
        <p:spPr>
          <a:xfrm>
            <a:off x="6455256" y="1975576"/>
            <a:ext cx="1503680" cy="153888"/>
          </a:xfrm>
        </p:spPr>
        <p:txBody>
          <a:bodyPr anchor="ctr" anchorCtr="0"/>
          <a:lstStyle>
            <a:lvl1pPr algn="ctr">
              <a:defRPr sz="1000" b="0">
                <a:solidFill>
                  <a:schemeClr val="tx1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r-FR" dirty="0" smtClean="0"/>
              <a:t>Étape</a:t>
            </a:r>
            <a:endParaRPr lang="fr-FR" dirty="0"/>
          </a:p>
        </p:txBody>
      </p:sp>
      <p:pic>
        <p:nvPicPr>
          <p:cNvPr id="28" name="Image 27" descr="Sans titre-2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851" y="3479290"/>
            <a:ext cx="278299" cy="278299"/>
          </a:xfrm>
          <a:prstGeom prst="rect">
            <a:avLst/>
          </a:prstGeom>
        </p:spPr>
      </p:pic>
      <p:sp>
        <p:nvSpPr>
          <p:cNvPr id="29" name="Espace réservé du texte 9"/>
          <p:cNvSpPr>
            <a:spLocks noGrp="1"/>
          </p:cNvSpPr>
          <p:nvPr>
            <p:ph type="body" sz="quarter" idx="13" hasCustomPrompt="1"/>
          </p:nvPr>
        </p:nvSpPr>
        <p:spPr>
          <a:xfrm>
            <a:off x="594612" y="363366"/>
            <a:ext cx="8092188" cy="400110"/>
          </a:xfrm>
        </p:spPr>
        <p:txBody>
          <a:bodyPr/>
          <a:lstStyle>
            <a:lvl1pPr algn="ctr">
              <a:spcAft>
                <a:spcPts val="800"/>
              </a:spcAft>
              <a:defRPr sz="2600" cap="none"/>
            </a:lvl1pPr>
            <a:lvl2pPr algn="ctr">
              <a:defRPr sz="2400">
                <a:solidFill>
                  <a:srgbClr val="574C52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Titre de la </a:t>
            </a:r>
            <a:r>
              <a:rPr lang="fr-FR" dirty="0" err="1" smtClean="0"/>
              <a:t>slide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77568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PROMETHEUS- 04/10/2017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 descr="RTE_LogoSeul_RV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75" y="115839"/>
            <a:ext cx="735508" cy="735508"/>
          </a:xfrm>
          <a:prstGeom prst="rect">
            <a:avLst/>
          </a:prstGeom>
        </p:spPr>
      </p:pic>
      <p:sp>
        <p:nvSpPr>
          <p:cNvPr id="7" name="Espace réservé du texte 9"/>
          <p:cNvSpPr>
            <a:spLocks noGrp="1"/>
          </p:cNvSpPr>
          <p:nvPr>
            <p:ph type="body" sz="quarter" idx="13" hasCustomPrompt="1"/>
          </p:nvPr>
        </p:nvSpPr>
        <p:spPr>
          <a:xfrm>
            <a:off x="594612" y="363366"/>
            <a:ext cx="8092188" cy="400110"/>
          </a:xfrm>
        </p:spPr>
        <p:txBody>
          <a:bodyPr/>
          <a:lstStyle>
            <a:lvl1pPr algn="ctr">
              <a:spcAft>
                <a:spcPts val="800"/>
              </a:spcAft>
              <a:defRPr sz="2600" cap="none"/>
            </a:lvl1pPr>
            <a:lvl2pPr algn="ctr">
              <a:defRPr sz="2400">
                <a:solidFill>
                  <a:srgbClr val="574C52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Titre de la </a:t>
            </a:r>
            <a:r>
              <a:rPr lang="fr-FR" dirty="0" err="1" smtClean="0"/>
              <a:t>slide</a:t>
            </a:r>
            <a:endParaRPr lang="fr-FR" dirty="0"/>
          </a:p>
        </p:txBody>
      </p:sp>
      <p:sp>
        <p:nvSpPr>
          <p:cNvPr id="9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594612" y="858850"/>
            <a:ext cx="8092188" cy="369332"/>
          </a:xfrm>
        </p:spPr>
        <p:txBody>
          <a:bodyPr/>
          <a:lstStyle>
            <a:lvl1pPr algn="ctr">
              <a:spcAft>
                <a:spcPts val="800"/>
              </a:spcAft>
              <a:defRPr sz="2400" b="0" cap="none">
                <a:solidFill>
                  <a:srgbClr val="574C52"/>
                </a:solidFill>
              </a:defRPr>
            </a:lvl1pPr>
            <a:lvl2pPr algn="ctr">
              <a:defRPr sz="2400">
                <a:solidFill>
                  <a:srgbClr val="574C52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904581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Etienne FOLLET 19775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2769394"/>
          </a:xfrm>
          <a:prstGeom prst="rect">
            <a:avLst/>
          </a:prstGeom>
        </p:spPr>
      </p:pic>
      <p:sp>
        <p:nvSpPr>
          <p:cNvPr id="14" name="Espace réservé du texte 13"/>
          <p:cNvSpPr>
            <a:spLocks noGrp="1"/>
          </p:cNvSpPr>
          <p:nvPr>
            <p:ph type="body" sz="quarter" idx="15" hasCustomPrompt="1"/>
          </p:nvPr>
        </p:nvSpPr>
        <p:spPr>
          <a:xfrm>
            <a:off x="388939" y="3169052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  <p:sp>
        <p:nvSpPr>
          <p:cNvPr id="5" name="Espace réservé du texte 13"/>
          <p:cNvSpPr>
            <a:spLocks noGrp="1"/>
          </p:cNvSpPr>
          <p:nvPr>
            <p:ph type="body" sz="quarter" idx="16" hasCustomPrompt="1"/>
          </p:nvPr>
        </p:nvSpPr>
        <p:spPr>
          <a:xfrm>
            <a:off x="388939" y="3549382"/>
            <a:ext cx="8366125" cy="839546"/>
          </a:xfrm>
        </p:spPr>
        <p:txBody>
          <a:bodyPr/>
          <a:lstStyle>
            <a:lvl1pPr algn="ctr">
              <a:lnSpc>
                <a:spcPts val="3200"/>
              </a:lnSpc>
              <a:spcAft>
                <a:spcPts val="0"/>
              </a:spcAft>
              <a:defRPr sz="3400" b="1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Titre de la présentation</a:t>
            </a:r>
            <a:br>
              <a:rPr lang="fr-FR" dirty="0" smtClean="0"/>
            </a:br>
            <a:r>
              <a:rPr lang="fr-FR" dirty="0" smtClean="0"/>
              <a:t>sur deux lignes</a:t>
            </a:r>
            <a:endParaRPr lang="fr-FR" dirty="0"/>
          </a:p>
        </p:txBody>
      </p:sp>
      <p:sp>
        <p:nvSpPr>
          <p:cNvPr id="7" name="Espace réservé du texte 13"/>
          <p:cNvSpPr>
            <a:spLocks noGrp="1"/>
          </p:cNvSpPr>
          <p:nvPr>
            <p:ph type="body" sz="quarter" idx="17" hasCustomPrompt="1"/>
          </p:nvPr>
        </p:nvSpPr>
        <p:spPr>
          <a:xfrm>
            <a:off x="388939" y="4534510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Auteur</a:t>
            </a:r>
            <a:endParaRPr lang="fr-FR" dirty="0"/>
          </a:p>
        </p:txBody>
      </p:sp>
      <p:pic>
        <p:nvPicPr>
          <p:cNvPr id="9" name="Image 8" descr="RTE_LogoSeul_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8" y="320675"/>
            <a:ext cx="1296988" cy="129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29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ouise ALLAVOINE PH9490130LOA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2769394"/>
          </a:xfrm>
          <a:prstGeom prst="rect">
            <a:avLst/>
          </a:prstGeom>
        </p:spPr>
      </p:pic>
      <p:sp>
        <p:nvSpPr>
          <p:cNvPr id="14" name="Espace réservé du texte 13"/>
          <p:cNvSpPr>
            <a:spLocks noGrp="1"/>
          </p:cNvSpPr>
          <p:nvPr>
            <p:ph type="body" sz="quarter" idx="15" hasCustomPrompt="1"/>
          </p:nvPr>
        </p:nvSpPr>
        <p:spPr>
          <a:xfrm>
            <a:off x="388939" y="3169052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  <p:sp>
        <p:nvSpPr>
          <p:cNvPr id="5" name="Espace réservé du texte 13"/>
          <p:cNvSpPr>
            <a:spLocks noGrp="1"/>
          </p:cNvSpPr>
          <p:nvPr>
            <p:ph type="body" sz="quarter" idx="16" hasCustomPrompt="1"/>
          </p:nvPr>
        </p:nvSpPr>
        <p:spPr>
          <a:xfrm>
            <a:off x="388939" y="3549382"/>
            <a:ext cx="8366125" cy="839546"/>
          </a:xfrm>
        </p:spPr>
        <p:txBody>
          <a:bodyPr/>
          <a:lstStyle>
            <a:lvl1pPr algn="ctr">
              <a:lnSpc>
                <a:spcPts val="3200"/>
              </a:lnSpc>
              <a:spcAft>
                <a:spcPts val="0"/>
              </a:spcAft>
              <a:defRPr sz="3400" b="1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Titre de la présentation</a:t>
            </a:r>
            <a:br>
              <a:rPr lang="fr-FR" dirty="0" smtClean="0"/>
            </a:br>
            <a:r>
              <a:rPr lang="fr-FR" dirty="0" smtClean="0"/>
              <a:t>sur deux lignes</a:t>
            </a:r>
            <a:endParaRPr lang="fr-FR" dirty="0"/>
          </a:p>
        </p:txBody>
      </p:sp>
      <p:sp>
        <p:nvSpPr>
          <p:cNvPr id="7" name="Espace réservé du texte 13"/>
          <p:cNvSpPr>
            <a:spLocks noGrp="1"/>
          </p:cNvSpPr>
          <p:nvPr>
            <p:ph type="body" sz="quarter" idx="17" hasCustomPrompt="1"/>
          </p:nvPr>
        </p:nvSpPr>
        <p:spPr>
          <a:xfrm>
            <a:off x="388939" y="4534510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Auteur</a:t>
            </a:r>
            <a:endParaRPr lang="fr-FR" dirty="0"/>
          </a:p>
        </p:txBody>
      </p:sp>
      <p:pic>
        <p:nvPicPr>
          <p:cNvPr id="9" name="Image 8" descr="RTE_LogoSeul_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8" y="320675"/>
            <a:ext cx="1296988" cy="129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37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Olivier Banon - à recadrer PH7182596n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2769394"/>
          </a:xfrm>
          <a:prstGeom prst="rect">
            <a:avLst/>
          </a:prstGeom>
        </p:spPr>
      </p:pic>
      <p:sp>
        <p:nvSpPr>
          <p:cNvPr id="14" name="Espace réservé du texte 13"/>
          <p:cNvSpPr>
            <a:spLocks noGrp="1"/>
          </p:cNvSpPr>
          <p:nvPr>
            <p:ph type="body" sz="quarter" idx="15" hasCustomPrompt="1"/>
          </p:nvPr>
        </p:nvSpPr>
        <p:spPr>
          <a:xfrm>
            <a:off x="388939" y="3169052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  <p:sp>
        <p:nvSpPr>
          <p:cNvPr id="5" name="Espace réservé du texte 13"/>
          <p:cNvSpPr>
            <a:spLocks noGrp="1"/>
          </p:cNvSpPr>
          <p:nvPr>
            <p:ph type="body" sz="quarter" idx="16" hasCustomPrompt="1"/>
          </p:nvPr>
        </p:nvSpPr>
        <p:spPr>
          <a:xfrm>
            <a:off x="388939" y="3549382"/>
            <a:ext cx="8366125" cy="839546"/>
          </a:xfrm>
        </p:spPr>
        <p:txBody>
          <a:bodyPr/>
          <a:lstStyle>
            <a:lvl1pPr algn="ctr">
              <a:lnSpc>
                <a:spcPts val="3200"/>
              </a:lnSpc>
              <a:spcAft>
                <a:spcPts val="0"/>
              </a:spcAft>
              <a:defRPr sz="3400" b="1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Titre de la présentation</a:t>
            </a:r>
            <a:br>
              <a:rPr lang="fr-FR" dirty="0" smtClean="0"/>
            </a:br>
            <a:r>
              <a:rPr lang="fr-FR" dirty="0" smtClean="0"/>
              <a:t>sur deux lignes</a:t>
            </a:r>
            <a:endParaRPr lang="fr-FR" dirty="0"/>
          </a:p>
        </p:txBody>
      </p:sp>
      <p:sp>
        <p:nvSpPr>
          <p:cNvPr id="7" name="Espace réservé du texte 13"/>
          <p:cNvSpPr>
            <a:spLocks noGrp="1"/>
          </p:cNvSpPr>
          <p:nvPr>
            <p:ph type="body" sz="quarter" idx="17" hasCustomPrompt="1"/>
          </p:nvPr>
        </p:nvSpPr>
        <p:spPr>
          <a:xfrm>
            <a:off x="388939" y="4534510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Auteur</a:t>
            </a:r>
            <a:endParaRPr lang="fr-FR" dirty="0"/>
          </a:p>
        </p:txBody>
      </p:sp>
      <p:pic>
        <p:nvPicPr>
          <p:cNvPr id="9" name="Image 8" descr="RTE_LogoSeul_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8" y="320675"/>
            <a:ext cx="1296988" cy="129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89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seignette lafontan.com -090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2769394"/>
          </a:xfrm>
          <a:prstGeom prst="rect">
            <a:avLst/>
          </a:prstGeom>
        </p:spPr>
      </p:pic>
      <p:sp>
        <p:nvSpPr>
          <p:cNvPr id="14" name="Espace réservé du texte 13"/>
          <p:cNvSpPr>
            <a:spLocks noGrp="1"/>
          </p:cNvSpPr>
          <p:nvPr>
            <p:ph type="body" sz="quarter" idx="15" hasCustomPrompt="1"/>
          </p:nvPr>
        </p:nvSpPr>
        <p:spPr>
          <a:xfrm>
            <a:off x="388939" y="3169052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  <p:sp>
        <p:nvSpPr>
          <p:cNvPr id="5" name="Espace réservé du texte 13"/>
          <p:cNvSpPr>
            <a:spLocks noGrp="1"/>
          </p:cNvSpPr>
          <p:nvPr>
            <p:ph type="body" sz="quarter" idx="16" hasCustomPrompt="1"/>
          </p:nvPr>
        </p:nvSpPr>
        <p:spPr>
          <a:xfrm>
            <a:off x="388939" y="3549382"/>
            <a:ext cx="8366125" cy="839546"/>
          </a:xfrm>
        </p:spPr>
        <p:txBody>
          <a:bodyPr/>
          <a:lstStyle>
            <a:lvl1pPr algn="ctr">
              <a:lnSpc>
                <a:spcPts val="3200"/>
              </a:lnSpc>
              <a:spcAft>
                <a:spcPts val="0"/>
              </a:spcAft>
              <a:defRPr sz="3400" b="1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Titre de la présentation</a:t>
            </a:r>
            <a:br>
              <a:rPr lang="fr-FR" dirty="0" smtClean="0"/>
            </a:br>
            <a:r>
              <a:rPr lang="fr-FR" dirty="0" smtClean="0"/>
              <a:t>sur deux lignes</a:t>
            </a:r>
            <a:endParaRPr lang="fr-FR" dirty="0"/>
          </a:p>
        </p:txBody>
      </p:sp>
      <p:sp>
        <p:nvSpPr>
          <p:cNvPr id="7" name="Espace réservé du texte 13"/>
          <p:cNvSpPr>
            <a:spLocks noGrp="1"/>
          </p:cNvSpPr>
          <p:nvPr>
            <p:ph type="body" sz="quarter" idx="17" hasCustomPrompt="1"/>
          </p:nvPr>
        </p:nvSpPr>
        <p:spPr>
          <a:xfrm>
            <a:off x="388939" y="4534510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Auteur</a:t>
            </a:r>
            <a:endParaRPr lang="fr-FR" dirty="0"/>
          </a:p>
        </p:txBody>
      </p:sp>
      <p:pic>
        <p:nvPicPr>
          <p:cNvPr id="9" name="Image 8" descr="RTE_LogoSeul_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8" y="320675"/>
            <a:ext cx="1296988" cy="129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778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seignettelafontan.com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2769394"/>
          </a:xfrm>
          <a:prstGeom prst="rect">
            <a:avLst/>
          </a:prstGeom>
        </p:spPr>
      </p:pic>
      <p:sp>
        <p:nvSpPr>
          <p:cNvPr id="14" name="Espace réservé du texte 13"/>
          <p:cNvSpPr>
            <a:spLocks noGrp="1"/>
          </p:cNvSpPr>
          <p:nvPr>
            <p:ph type="body" sz="quarter" idx="15" hasCustomPrompt="1"/>
          </p:nvPr>
        </p:nvSpPr>
        <p:spPr>
          <a:xfrm>
            <a:off x="388939" y="3169052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  <p:sp>
        <p:nvSpPr>
          <p:cNvPr id="5" name="Espace réservé du texte 13"/>
          <p:cNvSpPr>
            <a:spLocks noGrp="1"/>
          </p:cNvSpPr>
          <p:nvPr>
            <p:ph type="body" sz="quarter" idx="16" hasCustomPrompt="1"/>
          </p:nvPr>
        </p:nvSpPr>
        <p:spPr>
          <a:xfrm>
            <a:off x="388939" y="3549382"/>
            <a:ext cx="8366125" cy="839546"/>
          </a:xfrm>
        </p:spPr>
        <p:txBody>
          <a:bodyPr/>
          <a:lstStyle>
            <a:lvl1pPr algn="ctr">
              <a:lnSpc>
                <a:spcPts val="3200"/>
              </a:lnSpc>
              <a:spcAft>
                <a:spcPts val="0"/>
              </a:spcAft>
              <a:defRPr sz="3400" b="1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Titre de la présentation</a:t>
            </a:r>
            <a:br>
              <a:rPr lang="fr-FR" dirty="0" smtClean="0"/>
            </a:br>
            <a:r>
              <a:rPr lang="fr-FR" dirty="0" smtClean="0"/>
              <a:t>sur deux lignes</a:t>
            </a:r>
            <a:endParaRPr lang="fr-FR" dirty="0"/>
          </a:p>
        </p:txBody>
      </p:sp>
      <p:sp>
        <p:nvSpPr>
          <p:cNvPr id="7" name="Espace réservé du texte 13"/>
          <p:cNvSpPr>
            <a:spLocks noGrp="1"/>
          </p:cNvSpPr>
          <p:nvPr>
            <p:ph type="body" sz="quarter" idx="17" hasCustomPrompt="1"/>
          </p:nvPr>
        </p:nvSpPr>
        <p:spPr>
          <a:xfrm>
            <a:off x="388939" y="4534510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Auteur</a:t>
            </a:r>
            <a:endParaRPr lang="fr-FR" dirty="0"/>
          </a:p>
        </p:txBody>
      </p:sp>
      <p:pic>
        <p:nvPicPr>
          <p:cNvPr id="9" name="Image 8" descr="RTE_LogoSeul_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8" y="320675"/>
            <a:ext cx="1296988" cy="129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2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grille noir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6" t="4343" r="27214" b="2095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Image 7" descr="RTE_LogoSeul_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8" y="320675"/>
            <a:ext cx="1296988" cy="1296988"/>
          </a:xfrm>
          <a:prstGeom prst="rect">
            <a:avLst/>
          </a:prstGeom>
        </p:spPr>
      </p:pic>
      <p:sp>
        <p:nvSpPr>
          <p:cNvPr id="5" name="Espace réservé du texte 13"/>
          <p:cNvSpPr>
            <a:spLocks noGrp="1"/>
          </p:cNvSpPr>
          <p:nvPr>
            <p:ph type="body" sz="quarter" idx="16" hasCustomPrompt="1"/>
          </p:nvPr>
        </p:nvSpPr>
        <p:spPr>
          <a:xfrm>
            <a:off x="388939" y="2068044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  <p:sp>
        <p:nvSpPr>
          <p:cNvPr id="7" name="Espace réservé du texte 13"/>
          <p:cNvSpPr>
            <a:spLocks noGrp="1"/>
          </p:cNvSpPr>
          <p:nvPr>
            <p:ph type="body" sz="quarter" idx="17" hasCustomPrompt="1"/>
          </p:nvPr>
        </p:nvSpPr>
        <p:spPr>
          <a:xfrm>
            <a:off x="388939" y="2448374"/>
            <a:ext cx="8366125" cy="839546"/>
          </a:xfrm>
        </p:spPr>
        <p:txBody>
          <a:bodyPr/>
          <a:lstStyle>
            <a:lvl1pPr algn="ctr">
              <a:lnSpc>
                <a:spcPts val="3200"/>
              </a:lnSpc>
              <a:spcAft>
                <a:spcPts val="0"/>
              </a:spcAft>
              <a:defRPr sz="3400" b="1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Titre de la présentation</a:t>
            </a:r>
            <a:br>
              <a:rPr lang="fr-FR" dirty="0" smtClean="0"/>
            </a:br>
            <a:r>
              <a:rPr lang="fr-FR" dirty="0" smtClean="0"/>
              <a:t>sur deux lignes</a:t>
            </a:r>
            <a:endParaRPr lang="fr-FR" dirty="0"/>
          </a:p>
        </p:txBody>
      </p:sp>
      <p:sp>
        <p:nvSpPr>
          <p:cNvPr id="9" name="Espace réservé du texte 13"/>
          <p:cNvSpPr>
            <a:spLocks noGrp="1"/>
          </p:cNvSpPr>
          <p:nvPr>
            <p:ph type="body" sz="quarter" idx="18" hasCustomPrompt="1"/>
          </p:nvPr>
        </p:nvSpPr>
        <p:spPr>
          <a:xfrm>
            <a:off x="388939" y="3433502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Auteur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0747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2 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94612" y="1630545"/>
            <a:ext cx="2774858" cy="595035"/>
          </a:xfrm>
        </p:spPr>
        <p:txBody>
          <a:bodyPr/>
          <a:lstStyle>
            <a:lvl1pPr>
              <a:lnSpc>
                <a:spcPts val="1500"/>
              </a:lnSpc>
              <a:spcAft>
                <a:spcPts val="200"/>
              </a:spcAft>
              <a:defRPr lang="fr-FR" sz="1400" smtClean="0"/>
            </a:lvl1pPr>
            <a:lvl2pPr>
              <a:spcAft>
                <a:spcPts val="1200"/>
              </a:spcAft>
              <a:defRPr sz="1200"/>
            </a:lvl2pPr>
          </a:lstStyle>
          <a:p>
            <a:pPr lvl="0"/>
            <a:r>
              <a:rPr lang="fr-FR" dirty="0" smtClean="0"/>
              <a:t>1.</a:t>
            </a:r>
            <a:br>
              <a:rPr lang="fr-FR" dirty="0" smtClean="0"/>
            </a:br>
            <a:r>
              <a:rPr lang="fr-FR" sz="1400" dirty="0" smtClean="0">
                <a:solidFill>
                  <a:prstClr val="black"/>
                </a:solidFill>
                <a:latin typeface="ArialMT"/>
              </a:rPr>
              <a:t>Titre du chapitre</a:t>
            </a:r>
            <a:r>
              <a:rPr lang="fr-FR" dirty="0" smtClean="0"/>
              <a:t> </a:t>
            </a:r>
          </a:p>
          <a:p>
            <a:pPr lvl="1"/>
            <a:r>
              <a:rPr lang="fr-FR" dirty="0" smtClean="0"/>
              <a:t>Titre de sous-chapitre sur une ligne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PROMETHEUS- 04/10/2017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3" hasCustomPrompt="1"/>
          </p:nvPr>
        </p:nvSpPr>
        <p:spPr>
          <a:xfrm>
            <a:off x="594612" y="891259"/>
            <a:ext cx="8092188" cy="400110"/>
          </a:xfrm>
        </p:spPr>
        <p:txBody>
          <a:bodyPr/>
          <a:lstStyle>
            <a:lvl1pPr algn="ctr">
              <a:spcAft>
                <a:spcPts val="800"/>
              </a:spcAft>
              <a:defRPr sz="2600" cap="none"/>
            </a:lvl1pPr>
            <a:lvl2pPr algn="ctr">
              <a:defRPr sz="2400"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Sommaire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4" hasCustomPrompt="1"/>
          </p:nvPr>
        </p:nvSpPr>
        <p:spPr>
          <a:xfrm>
            <a:off x="3563888" y="1630545"/>
            <a:ext cx="2774858" cy="595035"/>
          </a:xfrm>
        </p:spPr>
        <p:txBody>
          <a:bodyPr/>
          <a:lstStyle>
            <a:lvl1pPr>
              <a:lnSpc>
                <a:spcPts val="1500"/>
              </a:lnSpc>
              <a:spcAft>
                <a:spcPts val="200"/>
              </a:spcAft>
              <a:defRPr lang="fr-FR" sz="1400" smtClean="0"/>
            </a:lvl1pPr>
            <a:lvl2pPr>
              <a:spcAft>
                <a:spcPts val="1200"/>
              </a:spcAft>
              <a:defRPr sz="1200"/>
            </a:lvl2pPr>
          </a:lstStyle>
          <a:p>
            <a:pPr lvl="0"/>
            <a:r>
              <a:rPr lang="fr-FR" dirty="0" smtClean="0"/>
              <a:t>1.</a:t>
            </a:r>
            <a:br>
              <a:rPr lang="fr-FR" dirty="0" smtClean="0"/>
            </a:br>
            <a:r>
              <a:rPr lang="fr-FR" sz="1400" dirty="0" smtClean="0">
                <a:solidFill>
                  <a:prstClr val="black"/>
                </a:solidFill>
                <a:latin typeface="ArialMT"/>
              </a:rPr>
              <a:t>Titre du chapitre</a:t>
            </a:r>
            <a:r>
              <a:rPr lang="fr-FR" dirty="0" smtClean="0"/>
              <a:t> </a:t>
            </a:r>
          </a:p>
          <a:p>
            <a:pPr lvl="1"/>
            <a:r>
              <a:rPr lang="fr-FR" dirty="0" smtClean="0"/>
              <a:t>Titre de sous-chapitre sur une ligne</a:t>
            </a:r>
            <a:endParaRPr lang="fr-FR" dirty="0"/>
          </a:p>
        </p:txBody>
      </p:sp>
      <p:pic>
        <p:nvPicPr>
          <p:cNvPr id="15" name="Image 14" descr="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103" y="402035"/>
            <a:ext cx="443206" cy="431334"/>
          </a:xfrm>
          <a:prstGeom prst="rect">
            <a:avLst/>
          </a:prstGeom>
        </p:spPr>
      </p:pic>
      <p:pic>
        <p:nvPicPr>
          <p:cNvPr id="9" name="Image 8" descr="RTE_LogoSeul_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75" y="115839"/>
            <a:ext cx="735508" cy="73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415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350008"/>
            <a:ext cx="8229600" cy="4308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94612" y="1585533"/>
            <a:ext cx="8092188" cy="14362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fr-FR" dirty="0" smtClean="0"/>
              <a:t>Cliquez pour modifier les styles du texte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752917" y="4800784"/>
            <a:ext cx="2267801" cy="15006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fld id="{D67FCB91-9227-DE41-902C-B9B73C645121}" type="datetime1">
              <a:rPr lang="fr-FR" smtClean="0"/>
              <a:t>26/04/2018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9978" y="4800784"/>
            <a:ext cx="2895600" cy="15006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 b="1" kern="1200" spc="-10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fr-FR" dirty="0" smtClean="0"/>
              <a:t>Titre de la présentation - date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4800784"/>
            <a:ext cx="2133600" cy="15006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00" b="1" spc="-10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fld id="{59894E3C-CCE6-F242-84E3-BCBDD257A1E1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13284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58" r:id="rId8"/>
    <p:sldLayoutId id="2147483656" r:id="rId9"/>
    <p:sldLayoutId id="2147483667" r:id="rId10"/>
    <p:sldLayoutId id="2147483657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50" r:id="rId23"/>
    <p:sldLayoutId id="2147483665" r:id="rId24"/>
    <p:sldLayoutId id="2147483659" r:id="rId25"/>
    <p:sldLayoutId id="2147483666" r:id="rId26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2800" b="1" kern="1200" cap="all" spc="-100">
          <a:solidFill>
            <a:schemeClr val="tx1"/>
          </a:solidFill>
          <a:latin typeface="Verdana"/>
          <a:ea typeface="+mj-ea"/>
          <a:cs typeface="Verdana"/>
        </a:defRPr>
      </a:lvl1pPr>
    </p:titleStyle>
    <p:bodyStyle>
      <a:lvl1pPr marL="0" indent="0" algn="l" defTabSz="457200" rtl="0" eaLnBrk="1" latinLnBrk="0" hangingPunct="1">
        <a:spcBef>
          <a:spcPts val="0"/>
        </a:spcBef>
        <a:spcAft>
          <a:spcPts val="500"/>
        </a:spcAft>
        <a:buFont typeface="Arial"/>
        <a:buNone/>
        <a:defRPr sz="2000" b="1" kern="1200" cap="all" spc="-100">
          <a:solidFill>
            <a:schemeClr val="tx1"/>
          </a:solidFill>
          <a:latin typeface="Verdana"/>
          <a:ea typeface="+mn-ea"/>
          <a:cs typeface="Verdana"/>
        </a:defRPr>
      </a:lvl1pPr>
      <a:lvl2pPr marL="0" indent="0" algn="just" defTabSz="457200" rtl="0" eaLnBrk="1" latinLnBrk="0" hangingPunct="1">
        <a:spcBef>
          <a:spcPts val="0"/>
        </a:spcBef>
        <a:spcAft>
          <a:spcPts val="800"/>
        </a:spcAft>
        <a:buFont typeface="Arial"/>
        <a:buNone/>
        <a:defRPr sz="1700" kern="1200" spc="-100">
          <a:solidFill>
            <a:schemeClr val="tx1"/>
          </a:solidFill>
          <a:latin typeface="Verdana"/>
          <a:ea typeface="+mn-ea"/>
          <a:cs typeface="Verdana"/>
        </a:defRPr>
      </a:lvl2pPr>
      <a:lvl3pPr marL="0" indent="0" algn="just" defTabSz="457200" rtl="0" eaLnBrk="1" latinLnBrk="0" hangingPunct="1">
        <a:spcBef>
          <a:spcPts val="0"/>
        </a:spcBef>
        <a:spcAft>
          <a:spcPts val="600"/>
        </a:spcAft>
        <a:buFont typeface="Arial"/>
        <a:buNone/>
        <a:defRPr sz="1400" kern="1200" spc="-100">
          <a:solidFill>
            <a:schemeClr val="tx1"/>
          </a:solidFill>
          <a:latin typeface="Verdana"/>
          <a:ea typeface="+mn-ea"/>
          <a:cs typeface="Verdana"/>
        </a:defRPr>
      </a:lvl3pPr>
      <a:lvl4pPr marL="0" indent="0" algn="just" defTabSz="457200" rtl="0" eaLnBrk="1" latinLnBrk="0" hangingPunct="1">
        <a:spcBef>
          <a:spcPts val="0"/>
        </a:spcBef>
        <a:spcAft>
          <a:spcPts val="400"/>
        </a:spcAft>
        <a:buFont typeface="Arial"/>
        <a:buNone/>
        <a:defRPr sz="1400" kern="1200" spc="-100">
          <a:solidFill>
            <a:schemeClr val="tx1"/>
          </a:solidFill>
          <a:latin typeface="Verdana"/>
          <a:ea typeface="+mn-ea"/>
          <a:cs typeface="Verdana"/>
        </a:defRPr>
      </a:lvl4pPr>
      <a:lvl5pPr marL="0" indent="0" algn="just" defTabSz="457200" rtl="0" eaLnBrk="1" latinLnBrk="0" hangingPunct="1">
        <a:spcBef>
          <a:spcPts val="0"/>
        </a:spcBef>
        <a:buFont typeface="Arial"/>
        <a:buNone/>
        <a:defRPr sz="1000" kern="1200" spc="-100">
          <a:solidFill>
            <a:schemeClr val="tx1"/>
          </a:solidFill>
          <a:latin typeface="Verdana"/>
          <a:ea typeface="+mn-ea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6"/>
          </p:nvPr>
        </p:nvSpPr>
        <p:spPr>
          <a:xfrm>
            <a:off x="388939" y="1529329"/>
            <a:ext cx="8366125" cy="184666"/>
          </a:xfrm>
        </p:spPr>
        <p:txBody>
          <a:bodyPr/>
          <a:lstStyle/>
          <a:p>
            <a:r>
              <a:rPr lang="fr-FR" dirty="0" smtClean="0"/>
              <a:t>20/04/2018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7"/>
          </p:nvPr>
        </p:nvSpPr>
        <p:spPr>
          <a:xfrm>
            <a:off x="388939" y="2448374"/>
            <a:ext cx="8366125" cy="410369"/>
          </a:xfrm>
        </p:spPr>
        <p:txBody>
          <a:bodyPr/>
          <a:lstStyle/>
          <a:p>
            <a:r>
              <a:rPr lang="fr-FR" dirty="0" smtClean="0"/>
              <a:t>PKI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r-FR" dirty="0" smtClean="0"/>
              <a:t>Seif KAROUI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4142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t>10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594612" y="363366"/>
            <a:ext cx="8092188" cy="307777"/>
          </a:xfrm>
        </p:spPr>
        <p:txBody>
          <a:bodyPr/>
          <a:lstStyle/>
          <a:p>
            <a:r>
              <a:rPr lang="fr-FR" sz="2000" dirty="0" smtClean="0"/>
              <a:t>Installation CA </a:t>
            </a:r>
            <a:r>
              <a:rPr lang="fr-FR" sz="2000" dirty="0" err="1" smtClean="0"/>
              <a:t>windows</a:t>
            </a:r>
            <a:r>
              <a:rPr lang="fr-FR" sz="2000" dirty="0" smtClean="0"/>
              <a:t> ADCS</a:t>
            </a:r>
            <a:endParaRPr lang="fr-FR" sz="20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-1789387" y="-622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Versions:</a:t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78372" y="1585533"/>
            <a:ext cx="8308428" cy="2718693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fr-FR" dirty="0" smtClean="0"/>
              <a:t>Installer le </a:t>
            </a:r>
            <a:r>
              <a:rPr lang="fr-FR" dirty="0" err="1" smtClean="0"/>
              <a:t>role</a:t>
            </a:r>
            <a:r>
              <a:rPr lang="fr-FR" dirty="0" smtClean="0"/>
              <a:t> AD CS (Active directory </a:t>
            </a:r>
            <a:r>
              <a:rPr lang="fr-FR" dirty="0" err="1" smtClean="0"/>
              <a:t>certificatE</a:t>
            </a:r>
            <a:r>
              <a:rPr lang="fr-FR" dirty="0" smtClean="0"/>
              <a:t> </a:t>
            </a:r>
            <a:r>
              <a:rPr lang="fr-FR" dirty="0" err="1" smtClean="0"/>
              <a:t>serviceS</a:t>
            </a:r>
            <a:endParaRPr lang="fr-FR" dirty="0" smtClean="0"/>
          </a:p>
          <a:p>
            <a:pPr marL="342900" indent="-342900">
              <a:buFontTx/>
              <a:buChar char="-"/>
            </a:pPr>
            <a:r>
              <a:rPr lang="fr-FR" dirty="0" smtClean="0"/>
              <a:t>OPTIONS ADCS :  Configuration cocher Certification </a:t>
            </a:r>
            <a:r>
              <a:rPr lang="fr-FR" dirty="0" err="1" smtClean="0"/>
              <a:t>authority</a:t>
            </a:r>
            <a:r>
              <a:rPr lang="fr-FR" dirty="0" smtClean="0"/>
              <a:t> and </a:t>
            </a:r>
            <a:r>
              <a:rPr lang="fr-FR" dirty="0" err="1" smtClean="0"/>
              <a:t>cA</a:t>
            </a:r>
            <a:r>
              <a:rPr lang="fr-FR" dirty="0" smtClean="0"/>
              <a:t> Web </a:t>
            </a:r>
            <a:r>
              <a:rPr lang="fr-FR" dirty="0" err="1" smtClean="0"/>
              <a:t>enrollement</a:t>
            </a:r>
            <a:r>
              <a:rPr lang="fr-FR" dirty="0" smtClean="0"/>
              <a:t>)</a:t>
            </a:r>
          </a:p>
          <a:p>
            <a:pPr marL="342900" indent="-342900">
              <a:buFontTx/>
              <a:buChar char="-"/>
            </a:pPr>
            <a:r>
              <a:rPr lang="fr-FR" dirty="0" smtClean="0"/>
              <a:t>CONFIG ADCS : choisir </a:t>
            </a:r>
            <a:r>
              <a:rPr lang="fr-FR" dirty="0" err="1" smtClean="0"/>
              <a:t>root</a:t>
            </a:r>
            <a:r>
              <a:rPr lang="fr-FR" dirty="0" smtClean="0"/>
              <a:t> or </a:t>
            </a:r>
            <a:r>
              <a:rPr lang="fr-FR" dirty="0" err="1" smtClean="0"/>
              <a:t>subordinate</a:t>
            </a:r>
            <a:endParaRPr lang="fr-FR" dirty="0" smtClean="0"/>
          </a:p>
          <a:p>
            <a:pPr marL="342900" indent="-342900">
              <a:buFontTx/>
              <a:buChar char="-"/>
            </a:pPr>
            <a:endParaRPr lang="fr-FR" dirty="0"/>
          </a:p>
          <a:p>
            <a:r>
              <a:rPr lang="fr-FR" dirty="0" smtClean="0"/>
              <a:t>TUTO </a:t>
            </a:r>
            <a:r>
              <a:rPr lang="fr-FR" dirty="0" err="1" smtClean="0"/>
              <a:t>youtube</a:t>
            </a:r>
            <a:r>
              <a:rPr lang="fr-FR" dirty="0"/>
              <a:t>: https://www.youtube.com/watch?v=W4z6l7dfOMo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492896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t>11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594612" y="363366"/>
            <a:ext cx="8092188" cy="307777"/>
          </a:xfrm>
        </p:spPr>
        <p:txBody>
          <a:bodyPr/>
          <a:lstStyle/>
          <a:p>
            <a:r>
              <a:rPr lang="fr-FR" sz="2000" dirty="0" smtClean="0"/>
              <a:t>CA in DES</a:t>
            </a:r>
            <a:endParaRPr lang="fr-FR" sz="20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-1789387" y="-622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Versions:</a:t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78372" y="1250588"/>
            <a:ext cx="8308428" cy="3834383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fr-FR" dirty="0" smtClean="0"/>
              <a:t>Serveur: GROESSWPKI0A:</a:t>
            </a:r>
          </a:p>
          <a:p>
            <a:r>
              <a:rPr lang="fr-FR" dirty="0" smtClean="0"/>
              <a:t>           CA INTERFACE : GESTIONNAIRE de serveur -&gt; outils -&gt; Autorité de certification</a:t>
            </a:r>
          </a:p>
          <a:p>
            <a:endParaRPr lang="fr-FR" dirty="0" smtClean="0"/>
          </a:p>
          <a:p>
            <a:r>
              <a:rPr lang="fr-FR" dirty="0" smtClean="0"/>
              <a:t>Client SIDE:</a:t>
            </a:r>
            <a:endParaRPr lang="fr-FR" dirty="0"/>
          </a:p>
          <a:p>
            <a:r>
              <a:rPr lang="fr-FR" dirty="0" smtClean="0"/>
              <a:t>Demander un CERTIFICAT:</a:t>
            </a:r>
          </a:p>
          <a:p>
            <a:pPr marL="342900" indent="-342900">
              <a:buFontTx/>
              <a:buChar char="-"/>
            </a:pPr>
            <a:r>
              <a:rPr lang="fr-FR" dirty="0" smtClean="0"/>
              <a:t>MMC </a:t>
            </a:r>
            <a:r>
              <a:rPr lang="fr-FR" dirty="0" smtClean="0">
                <a:sym typeface="Wingdings" panose="05000000000000000000" pitchFamily="2" charset="2"/>
              </a:rPr>
              <a:t> ajout composant logiciel enfichable -&gt; Certificats -&gt; Ajout</a:t>
            </a:r>
          </a:p>
          <a:p>
            <a:pPr marL="342900" indent="-342900">
              <a:buFontTx/>
              <a:buChar char="-"/>
            </a:pPr>
            <a:r>
              <a:rPr lang="fr-FR" dirty="0" err="1" smtClean="0">
                <a:sym typeface="Wingdings" panose="05000000000000000000" pitchFamily="2" charset="2"/>
              </a:rPr>
              <a:t>Personal</a:t>
            </a:r>
            <a:r>
              <a:rPr lang="fr-FR" dirty="0" smtClean="0">
                <a:sym typeface="Wingdings" panose="05000000000000000000" pitchFamily="2" charset="2"/>
              </a:rPr>
              <a:t> -&gt; certificat -&gt; click droit et demander un nouveau Certificat</a:t>
            </a:r>
            <a:endParaRPr lang="fr-FR" dirty="0" smtClean="0"/>
          </a:p>
          <a:p>
            <a:r>
              <a:rPr lang="fr-FR"/>
              <a:t> Voir https://wikisi/index.php/Fiche_service:_NPS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6408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t>12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594612" y="363366"/>
            <a:ext cx="8092188" cy="307777"/>
          </a:xfrm>
        </p:spPr>
        <p:txBody>
          <a:bodyPr/>
          <a:lstStyle/>
          <a:p>
            <a:r>
              <a:rPr lang="fr-FR" sz="2000" dirty="0" err="1" smtClean="0"/>
              <a:t>Troubleshooting</a:t>
            </a:r>
            <a:endParaRPr lang="fr-FR" sz="20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-1789387" y="-622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Versions:</a:t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78372" y="1250588"/>
            <a:ext cx="8308428" cy="2475037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fr-FR" dirty="0" smtClean="0"/>
              <a:t>Outil </a:t>
            </a:r>
            <a:r>
              <a:rPr lang="fr-FR" dirty="0" err="1" smtClean="0"/>
              <a:t>Powershell</a:t>
            </a:r>
            <a:r>
              <a:rPr lang="fr-FR" dirty="0" smtClean="0"/>
              <a:t> :</a:t>
            </a:r>
          </a:p>
          <a:p>
            <a:r>
              <a:rPr lang="fr-FR" dirty="0"/>
              <a:t> </a:t>
            </a:r>
            <a:r>
              <a:rPr lang="fr-FR" dirty="0" smtClean="0"/>
              <a:t>            Certutil.exe</a:t>
            </a:r>
          </a:p>
          <a:p>
            <a:endParaRPr lang="fr-FR" dirty="0"/>
          </a:p>
          <a:p>
            <a:r>
              <a:rPr lang="fr-FR" dirty="0" smtClean="0"/>
              <a:t>Exemple :</a:t>
            </a:r>
          </a:p>
          <a:p>
            <a:r>
              <a:rPr lang="fr-FR" dirty="0" smtClean="0"/>
              <a:t>Si la demande de certificat se bloque , vérifier que le port vers le serveur PKI est joignable:</a:t>
            </a:r>
          </a:p>
          <a:p>
            <a:r>
              <a:rPr lang="fr-FR" dirty="0"/>
              <a:t>certutil.exe -</a:t>
            </a:r>
            <a:r>
              <a:rPr lang="fr-FR" dirty="0" err="1"/>
              <a:t>ping</a:t>
            </a:r>
            <a:r>
              <a:rPr lang="fr-FR"/>
              <a:t> groesswpki0a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134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Merci pour votre attention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1264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594612" y="1459945"/>
            <a:ext cx="8092188" cy="1064394"/>
          </a:xfrm>
        </p:spPr>
        <p:txBody>
          <a:bodyPr/>
          <a:lstStyle/>
          <a:p>
            <a:r>
              <a:rPr lang="fr-FR" dirty="0" smtClean="0"/>
              <a:t>1. Introduction</a:t>
            </a:r>
          </a:p>
          <a:p>
            <a:endParaRPr lang="fr-FR" dirty="0" smtClean="0"/>
          </a:p>
          <a:p>
            <a:r>
              <a:rPr lang="fr-FR" dirty="0" smtClean="0"/>
              <a:t>2. Notions et explications</a:t>
            </a:r>
          </a:p>
          <a:p>
            <a:endParaRPr lang="fr-FR" dirty="0" smtClean="0"/>
          </a:p>
          <a:p>
            <a:r>
              <a:rPr lang="fr-FR" dirty="0" smtClean="0"/>
              <a:t>3. Application </a:t>
            </a:r>
            <a:r>
              <a:rPr lang="fr-FR" dirty="0"/>
              <a:t>et </a:t>
            </a:r>
            <a:r>
              <a:rPr lang="fr-FR" dirty="0" smtClean="0"/>
              <a:t>Exercices Pratiques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t>2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4142220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542516"/>
            <a:ext cx="7772400" cy="569387"/>
          </a:xfrm>
        </p:spPr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>
          <a:xfrm>
            <a:off x="4591051" y="1998928"/>
            <a:ext cx="677863" cy="292388"/>
          </a:xfrm>
        </p:spPr>
        <p:txBody>
          <a:bodyPr/>
          <a:lstStyle/>
          <a:p>
            <a:r>
              <a:rPr lang="fr-FR" dirty="0" smtClean="0"/>
              <a:t>01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94763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594612" y="967741"/>
            <a:ext cx="8092188" cy="464230"/>
          </a:xfrm>
        </p:spPr>
        <p:txBody>
          <a:bodyPr/>
          <a:lstStyle/>
          <a:p>
            <a:pPr lvl="1" algn="l">
              <a:spcAft>
                <a:spcPts val="500"/>
              </a:spcAft>
            </a:pPr>
            <a:r>
              <a:rPr lang="fr-FR" sz="1300" b="1" cap="all" dirty="0" smtClean="0"/>
              <a:t>C’est Quoi?</a:t>
            </a:r>
          </a:p>
          <a:p>
            <a:pPr lvl="1" algn="l">
              <a:spcAft>
                <a:spcPts val="500"/>
              </a:spcAft>
            </a:pPr>
            <a:r>
              <a:rPr lang="fr-FR" sz="1300" b="1" cap="all" dirty="0" smtClean="0"/>
              <a:t>-PKI : Public Key infrastructure , un </a:t>
            </a:r>
            <a:r>
              <a:rPr lang="fr-FR" sz="1300" b="1" cap="all" dirty="0" err="1" smtClean="0"/>
              <a:t>framework</a:t>
            </a:r>
            <a:r>
              <a:rPr lang="fr-FR" sz="1300" b="1" cap="all" dirty="0" smtClean="0"/>
              <a:t> et pas une technologie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t>4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594612" y="363366"/>
            <a:ext cx="8092188" cy="400110"/>
          </a:xfrm>
        </p:spPr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6" name="Espace réservé du contenu 1"/>
          <p:cNvSpPr txBox="1">
            <a:spLocks/>
          </p:cNvSpPr>
          <p:nvPr/>
        </p:nvSpPr>
        <p:spPr>
          <a:xfrm>
            <a:off x="594612" y="2100465"/>
            <a:ext cx="8092188" cy="728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500"/>
              </a:spcAft>
              <a:buFont typeface="Arial"/>
              <a:buNone/>
              <a:defRPr sz="2000" b="1" kern="1200" cap="all" spc="-1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1pPr>
            <a:lvl2pPr marL="0" indent="0" algn="just" defTabSz="457200" rtl="0" eaLnBrk="1" latinLnBrk="0" hangingPunct="1">
              <a:spcBef>
                <a:spcPts val="0"/>
              </a:spcBef>
              <a:spcAft>
                <a:spcPts val="800"/>
              </a:spcAft>
              <a:buFont typeface="Arial"/>
              <a:buNone/>
              <a:defRPr sz="1700" kern="1200" spc="-1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2pPr>
            <a:lvl3pPr marL="0" indent="0" algn="just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buNone/>
              <a:defRPr sz="1400" kern="1200" spc="-1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3pPr>
            <a:lvl4pPr marL="0" indent="0" algn="just" defTabSz="457200" rtl="0" eaLnBrk="1" latinLnBrk="0" hangingPunct="1">
              <a:spcBef>
                <a:spcPts val="0"/>
              </a:spcBef>
              <a:spcAft>
                <a:spcPts val="400"/>
              </a:spcAft>
              <a:buFont typeface="Arial"/>
              <a:buNone/>
              <a:defRPr sz="1400" kern="1200" spc="-1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4pPr>
            <a:lvl5pPr marL="0" indent="0" algn="just" defTabSz="457200" rtl="0" eaLnBrk="1" latinLnBrk="0" hangingPunct="1">
              <a:spcBef>
                <a:spcPts val="0"/>
              </a:spcBef>
              <a:buFont typeface="Arial"/>
              <a:buNone/>
              <a:defRPr sz="1000" kern="1200" spc="-1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spcAft>
                <a:spcPts val="500"/>
              </a:spcAft>
            </a:pPr>
            <a:r>
              <a:rPr lang="fr-FR" sz="1300" b="1" cap="all" dirty="0" smtClean="0"/>
              <a:t>Pourquoi ?</a:t>
            </a:r>
          </a:p>
          <a:p>
            <a:pPr lvl="1" algn="l">
              <a:spcAft>
                <a:spcPts val="500"/>
              </a:spcAft>
            </a:pPr>
            <a:r>
              <a:rPr lang="fr-FR" sz="1300" b="1" cap="all" dirty="0" smtClean="0"/>
              <a:t>-Rappel Notion cryptage symétrique asymétrique</a:t>
            </a:r>
          </a:p>
          <a:p>
            <a:pPr lvl="1" algn="l">
              <a:spcAft>
                <a:spcPts val="500"/>
              </a:spcAft>
            </a:pPr>
            <a:r>
              <a:rPr lang="fr-FR" sz="1300" b="1" cap="all" dirty="0" smtClean="0"/>
              <a:t>-Problème d’identification du public key </a:t>
            </a:r>
          </a:p>
        </p:txBody>
      </p:sp>
    </p:spTree>
    <p:extLst>
      <p:ext uri="{BB962C8B-B14F-4D97-AF65-F5344CB8AC3E}">
        <p14:creationId xmlns:p14="http://schemas.microsoft.com/office/powerpoint/2010/main" val="166724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542516"/>
            <a:ext cx="7772400" cy="569387"/>
          </a:xfrm>
        </p:spPr>
        <p:txBody>
          <a:bodyPr/>
          <a:lstStyle/>
          <a:p>
            <a:r>
              <a:rPr lang="fr-FR" dirty="0" smtClean="0"/>
              <a:t>NOTIONS ET EXPLICATION</a:t>
            </a:r>
            <a:endParaRPr lang="fr-FR" sz="36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smtClean="0"/>
              <a:t>02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755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t>6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594612" y="363366"/>
            <a:ext cx="8092188" cy="307777"/>
          </a:xfrm>
        </p:spPr>
        <p:txBody>
          <a:bodyPr/>
          <a:lstStyle/>
          <a:p>
            <a:r>
              <a:rPr lang="fr-FR" sz="2000" dirty="0" smtClean="0"/>
              <a:t>NOTIONS</a:t>
            </a:r>
            <a:endParaRPr lang="fr-FR" sz="20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-1789387" y="-622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Versions:</a:t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620888" y="994326"/>
            <a:ext cx="8092188" cy="4885953"/>
          </a:xfrm>
        </p:spPr>
        <p:txBody>
          <a:bodyPr/>
          <a:lstStyle/>
          <a:p>
            <a:r>
              <a:rPr lang="fr-FR" dirty="0" smtClean="0"/>
              <a:t>Certificat : Contient des informations sur la société , l’autorité , le clé …</a:t>
            </a:r>
          </a:p>
          <a:p>
            <a:endParaRPr lang="fr-FR" dirty="0" smtClean="0"/>
          </a:p>
          <a:p>
            <a:r>
              <a:rPr lang="fr-FR" dirty="0" smtClean="0"/>
              <a:t>CA: CERTIFICATION AUTHORITY (publique ou </a:t>
            </a:r>
            <a:r>
              <a:rPr lang="fr-FR" dirty="0" err="1" smtClean="0"/>
              <a:t>inhouse</a:t>
            </a:r>
            <a:r>
              <a:rPr lang="fr-FR" dirty="0" smtClean="0"/>
              <a:t>)</a:t>
            </a:r>
          </a:p>
          <a:p>
            <a:r>
              <a:rPr lang="fr-FR" dirty="0" smtClean="0"/>
              <a:t>Possibilité génération clé publique et l’envoie à CA</a:t>
            </a:r>
          </a:p>
          <a:p>
            <a:r>
              <a:rPr lang="fr-FR" dirty="0"/>
              <a:t> </a:t>
            </a:r>
            <a:r>
              <a:rPr lang="fr-FR" dirty="0" smtClean="0"/>
              <a:t> HIERARCHIE CA (ROOT and </a:t>
            </a:r>
            <a:r>
              <a:rPr lang="fr-FR" dirty="0" err="1" smtClean="0"/>
              <a:t>subordinate</a:t>
            </a:r>
            <a:r>
              <a:rPr lang="fr-FR" dirty="0" smtClean="0"/>
              <a:t>) </a:t>
            </a:r>
          </a:p>
          <a:p>
            <a:r>
              <a:rPr lang="fr-FR" dirty="0" smtClean="0"/>
              <a:t>RA: LA Secrétaire du CA (validation d’identité de la société ou site )</a:t>
            </a:r>
          </a:p>
          <a:p>
            <a:endParaRPr lang="fr-FR" dirty="0"/>
          </a:p>
          <a:p>
            <a:r>
              <a:rPr lang="fr-FR" dirty="0" smtClean="0"/>
              <a:t>CRL: Base de donnée de certificats expirés ou annulé , CRL géré par le CA , envoyé sur demande ou périodiquement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8488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t>7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594612" y="363366"/>
            <a:ext cx="8092188" cy="307777"/>
          </a:xfrm>
        </p:spPr>
        <p:txBody>
          <a:bodyPr/>
          <a:lstStyle/>
          <a:p>
            <a:r>
              <a:rPr lang="fr-FR" sz="2000" dirty="0" smtClean="0"/>
              <a:t>PROCEDURE CONNEXION SSL(HTTPS)</a:t>
            </a:r>
            <a:endParaRPr lang="fr-FR" sz="20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-1789387" y="-622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Versions:</a:t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78372" y="1585533"/>
            <a:ext cx="8308428" cy="3770263"/>
          </a:xfrm>
        </p:spPr>
        <p:txBody>
          <a:bodyPr/>
          <a:lstStyle/>
          <a:p>
            <a:r>
              <a:rPr lang="fr-FR" dirty="0" smtClean="0"/>
              <a:t>1. CLIENT envoie SSL HELLO (demande de connexion SSL)</a:t>
            </a:r>
          </a:p>
          <a:p>
            <a:r>
              <a:rPr lang="fr-FR" dirty="0" smtClean="0"/>
              <a:t>2. Serveur réponds Avec le certificat (public key , info …)</a:t>
            </a:r>
          </a:p>
          <a:p>
            <a:r>
              <a:rPr lang="fr-FR" dirty="0" smtClean="0"/>
              <a:t>3. Client VALIDE le certificat et le public key en utilisant les informations de </a:t>
            </a:r>
            <a:r>
              <a:rPr lang="fr-FR" dirty="0" err="1" smtClean="0"/>
              <a:t>certifcate</a:t>
            </a:r>
            <a:r>
              <a:rPr lang="fr-FR" dirty="0" smtClean="0"/>
              <a:t> </a:t>
            </a:r>
            <a:r>
              <a:rPr lang="fr-FR" dirty="0" err="1" smtClean="0"/>
              <a:t>chain</a:t>
            </a:r>
            <a:r>
              <a:rPr lang="fr-FR" dirty="0" smtClean="0"/>
              <a:t> (navigateur fait son magique )</a:t>
            </a:r>
          </a:p>
          <a:p>
            <a:r>
              <a:rPr lang="fr-FR" dirty="0"/>
              <a:t>https://wiki.mozilla.org/CA/Included_Certificates</a:t>
            </a:r>
            <a:endParaRPr lang="fr-FR" dirty="0" smtClean="0"/>
          </a:p>
          <a:p>
            <a:r>
              <a:rPr lang="fr-FR" dirty="0" smtClean="0"/>
              <a:t>4. Client généré un clé symétrique et l’envoie au serveur</a:t>
            </a:r>
          </a:p>
          <a:p>
            <a:r>
              <a:rPr lang="fr-FR" dirty="0" smtClean="0"/>
              <a:t>5. SSL session établie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9335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542516"/>
            <a:ext cx="7772400" cy="1138773"/>
          </a:xfrm>
        </p:spPr>
        <p:txBody>
          <a:bodyPr/>
          <a:lstStyle/>
          <a:p>
            <a:r>
              <a:rPr lang="fr-FR" dirty="0" smtClean="0"/>
              <a:t>APPLICATION ET EXERCICES PRATIQUES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smtClean="0"/>
              <a:t>03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6401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t>9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594612" y="363366"/>
            <a:ext cx="8092188" cy="307777"/>
          </a:xfrm>
        </p:spPr>
        <p:txBody>
          <a:bodyPr/>
          <a:lstStyle/>
          <a:p>
            <a:r>
              <a:rPr lang="fr-FR" sz="2000" dirty="0" smtClean="0"/>
              <a:t>CA WINDOWS 2012R2</a:t>
            </a:r>
            <a:endParaRPr lang="fr-FR" sz="20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-1789387" y="-622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Versions:</a:t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78372" y="1585533"/>
            <a:ext cx="8308428" cy="1051570"/>
          </a:xfrm>
        </p:spPr>
        <p:txBody>
          <a:bodyPr/>
          <a:lstStyle/>
          <a:p>
            <a:r>
              <a:rPr lang="fr-FR" dirty="0" smtClean="0"/>
              <a:t>Deux types de CA:</a:t>
            </a:r>
          </a:p>
          <a:p>
            <a:r>
              <a:rPr lang="fr-FR" dirty="0" smtClean="0"/>
              <a:t>-</a:t>
            </a:r>
            <a:r>
              <a:rPr lang="fr-FR" dirty="0" err="1" smtClean="0"/>
              <a:t>STANDALone</a:t>
            </a:r>
            <a:r>
              <a:rPr lang="fr-FR" dirty="0" smtClean="0"/>
              <a:t> CA</a:t>
            </a:r>
          </a:p>
          <a:p>
            <a:r>
              <a:rPr lang="fr-FR" dirty="0" smtClean="0"/>
              <a:t>-ENTREPRISE CA lié à l’Active directory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6662129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par défaut">
  <a:themeElements>
    <a:clrScheme name="RTE 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A6D9"/>
      </a:accent1>
      <a:accent2>
        <a:srgbClr val="EC775C"/>
      </a:accent2>
      <a:accent3>
        <a:srgbClr val="00518B"/>
      </a:accent3>
      <a:accent4>
        <a:srgbClr val="DC0059"/>
      </a:accent4>
      <a:accent5>
        <a:srgbClr val="38B6BC"/>
      </a:accent5>
      <a:accent6>
        <a:srgbClr val="574C52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 par défaut.thmx</Template>
  <TotalTime>8604</TotalTime>
  <Words>377</Words>
  <Application>Microsoft Office PowerPoint</Application>
  <PresentationFormat>Affichage à l'écran (16:9)</PresentationFormat>
  <Paragraphs>79</Paragraphs>
  <Slides>13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9" baseType="lpstr">
      <vt:lpstr>Arial</vt:lpstr>
      <vt:lpstr>ArialMT</vt:lpstr>
      <vt:lpstr>Calibri</vt:lpstr>
      <vt:lpstr>Verdana</vt:lpstr>
      <vt:lpstr>Wingdings</vt:lpstr>
      <vt:lpstr>Thème par défaut</vt:lpstr>
      <vt:lpstr>Présentation PowerPoint</vt:lpstr>
      <vt:lpstr>Présentation PowerPoint</vt:lpstr>
      <vt:lpstr>Introduction</vt:lpstr>
      <vt:lpstr>Présentation PowerPoint</vt:lpstr>
      <vt:lpstr>NOTIONS ET EXPLICATION</vt:lpstr>
      <vt:lpstr>Présentation PowerPoint</vt:lpstr>
      <vt:lpstr>Présentation PowerPoint</vt:lpstr>
      <vt:lpstr>APPLICATION ET EXERCICES PRATIQUES</vt:lpstr>
      <vt:lpstr>Présentation PowerPoint</vt:lpstr>
      <vt:lpstr>Présentation PowerPoint</vt:lpstr>
      <vt:lpstr>Présentation PowerPoint</vt:lpstr>
      <vt:lpstr>Présentation PowerPoint</vt:lpstr>
      <vt:lpstr>Merci pour votre attention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 S</dc:creator>
  <cp:lastModifiedBy>KAROUI Seif</cp:lastModifiedBy>
  <cp:revision>610</cp:revision>
  <dcterms:created xsi:type="dcterms:W3CDTF">2016-12-28T11:42:57Z</dcterms:created>
  <dcterms:modified xsi:type="dcterms:W3CDTF">2018-04-26T14:58:26Z</dcterms:modified>
</cp:coreProperties>
</file>